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7556500" cy="10693400"/>
  <p:notesSz cx="7556500" cy="10693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4"/>
  </p:normalViewPr>
  <p:slideViewPr>
    <p:cSldViewPr>
      <p:cViewPr>
        <p:scale>
          <a:sx n="80" d="100"/>
          <a:sy n="80" d="100"/>
        </p:scale>
        <p:origin x="2424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EEA94-EC7F-FE4F-9340-F2E51BDBDD6A}" type="datetimeFigureOut">
              <a:rPr lang="fr-FR" smtClean="0"/>
              <a:t>08/04/2020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495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DCD7F-1AEB-6449-835C-8ACED01BA3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77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DCD7F-1AEB-6449-835C-8ACED01BA3E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79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485900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53009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57429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620011" y="6341364"/>
            <a:ext cx="33655" cy="53340"/>
          </a:xfrm>
          <a:custGeom>
            <a:avLst/>
            <a:gdLst/>
            <a:ahLst/>
            <a:cxnLst/>
            <a:rect l="l" t="t" r="r" b="b"/>
            <a:pathLst>
              <a:path w="33655" h="53339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6096" y="1524"/>
                </a:lnTo>
                <a:lnTo>
                  <a:pt x="9144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3048"/>
                </a:lnTo>
                <a:lnTo>
                  <a:pt x="30480" y="6096"/>
                </a:lnTo>
                <a:lnTo>
                  <a:pt x="9144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3655" h="53339">
                <a:moveTo>
                  <a:pt x="30480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2860" y="44196"/>
                </a:lnTo>
                <a:lnTo>
                  <a:pt x="25908" y="42672"/>
                </a:lnTo>
                <a:lnTo>
                  <a:pt x="25908" y="32004"/>
                </a:lnTo>
                <a:lnTo>
                  <a:pt x="22860" y="30480"/>
                </a:lnTo>
                <a:lnTo>
                  <a:pt x="21336" y="28956"/>
                </a:lnTo>
                <a:lnTo>
                  <a:pt x="18288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5908" y="16764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9144"/>
                </a:lnTo>
                <a:lnTo>
                  <a:pt x="32004" y="18288"/>
                </a:lnTo>
                <a:lnTo>
                  <a:pt x="30480" y="19812"/>
                </a:lnTo>
                <a:lnTo>
                  <a:pt x="28956" y="22860"/>
                </a:lnTo>
                <a:lnTo>
                  <a:pt x="25908" y="24384"/>
                </a:lnTo>
                <a:lnTo>
                  <a:pt x="22860" y="24384"/>
                </a:lnTo>
                <a:lnTo>
                  <a:pt x="28956" y="27432"/>
                </a:lnTo>
                <a:lnTo>
                  <a:pt x="32004" y="30480"/>
                </a:lnTo>
                <a:lnTo>
                  <a:pt x="33528" y="33528"/>
                </a:lnTo>
                <a:lnTo>
                  <a:pt x="33528" y="42672"/>
                </a:lnTo>
                <a:lnTo>
                  <a:pt x="32004" y="45720"/>
                </a:lnTo>
                <a:lnTo>
                  <a:pt x="30480" y="47244"/>
                </a:lnTo>
                <a:close/>
              </a:path>
              <a:path w="33655" h="53339">
                <a:moveTo>
                  <a:pt x="19812" y="53340"/>
                </a:moveTo>
                <a:lnTo>
                  <a:pt x="9144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1524" y="45720"/>
                </a:lnTo>
                <a:lnTo>
                  <a:pt x="6096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8956" y="48768"/>
                </a:lnTo>
                <a:lnTo>
                  <a:pt x="24384" y="51816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2110739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215493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219913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2244851" y="6342888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6096" y="24384"/>
                </a:moveTo>
                <a:lnTo>
                  <a:pt x="3048" y="24384"/>
                </a:lnTo>
                <a:lnTo>
                  <a:pt x="3048" y="0"/>
                </a:lnTo>
                <a:lnTo>
                  <a:pt x="28956" y="0"/>
                </a:lnTo>
                <a:lnTo>
                  <a:pt x="28956" y="4572"/>
                </a:lnTo>
                <a:lnTo>
                  <a:pt x="9144" y="4572"/>
                </a:lnTo>
                <a:lnTo>
                  <a:pt x="9144" y="18288"/>
                </a:lnTo>
                <a:lnTo>
                  <a:pt x="24384" y="18288"/>
                </a:lnTo>
                <a:lnTo>
                  <a:pt x="27432" y="21336"/>
                </a:lnTo>
                <a:lnTo>
                  <a:pt x="29718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3655" h="52070">
                <a:moveTo>
                  <a:pt x="24384" y="18288"/>
                </a:moveTo>
                <a:lnTo>
                  <a:pt x="9144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3655" h="52070">
                <a:moveTo>
                  <a:pt x="29718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9718" y="22860"/>
                </a:lnTo>
                <a:lnTo>
                  <a:pt x="32004" y="24384"/>
                </a:lnTo>
                <a:lnTo>
                  <a:pt x="33528" y="28956"/>
                </a:lnTo>
                <a:lnTo>
                  <a:pt x="33528" y="39624"/>
                </a:lnTo>
                <a:lnTo>
                  <a:pt x="32004" y="44196"/>
                </a:lnTo>
                <a:lnTo>
                  <a:pt x="29718" y="45720"/>
                </a:lnTo>
                <a:close/>
              </a:path>
              <a:path w="33655" h="52070">
                <a:moveTo>
                  <a:pt x="19812" y="51816"/>
                </a:moveTo>
                <a:lnTo>
                  <a:pt x="9144" y="51816"/>
                </a:lnTo>
                <a:lnTo>
                  <a:pt x="7620" y="50292"/>
                </a:lnTo>
                <a:lnTo>
                  <a:pt x="3048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9144" y="45720"/>
                </a:lnTo>
                <a:lnTo>
                  <a:pt x="29718" y="45720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273558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277977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282397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2869692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5" h="50800">
                <a:moveTo>
                  <a:pt x="15240" y="50292"/>
                </a:moveTo>
                <a:lnTo>
                  <a:pt x="7620" y="50292"/>
                </a:lnTo>
                <a:lnTo>
                  <a:pt x="25908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524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336042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4" h="52070">
                <a:moveTo>
                  <a:pt x="1524" y="10668"/>
                </a:moveTo>
                <a:lnTo>
                  <a:pt x="1524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2004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4572" y="9144"/>
                </a:lnTo>
                <a:lnTo>
                  <a:pt x="1524" y="10668"/>
                </a:lnTo>
                <a:close/>
              </a:path>
              <a:path w="33654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12192" y="35052"/>
                </a:lnTo>
                <a:lnTo>
                  <a:pt x="15240" y="30480"/>
                </a:lnTo>
                <a:lnTo>
                  <a:pt x="19812" y="25908"/>
                </a:lnTo>
                <a:lnTo>
                  <a:pt x="22860" y="24384"/>
                </a:lnTo>
                <a:lnTo>
                  <a:pt x="24384" y="21336"/>
                </a:lnTo>
                <a:lnTo>
                  <a:pt x="24384" y="19812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10668"/>
                </a:lnTo>
                <a:lnTo>
                  <a:pt x="33528" y="16764"/>
                </a:lnTo>
                <a:lnTo>
                  <a:pt x="32004" y="1828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18288" y="36576"/>
                </a:lnTo>
                <a:lnTo>
                  <a:pt x="15240" y="41148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340461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345033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34945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18288" y="35052"/>
                </a:moveTo>
                <a:lnTo>
                  <a:pt x="10668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0668" y="6096"/>
                </a:lnTo>
                <a:lnTo>
                  <a:pt x="9144" y="9144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21336"/>
                </a:lnTo>
                <a:lnTo>
                  <a:pt x="7620" y="24384"/>
                </a:lnTo>
                <a:lnTo>
                  <a:pt x="9144" y="25908"/>
                </a:lnTo>
                <a:lnTo>
                  <a:pt x="10668" y="28956"/>
                </a:lnTo>
                <a:lnTo>
                  <a:pt x="27432" y="28956"/>
                </a:lnTo>
                <a:lnTo>
                  <a:pt x="22860" y="33528"/>
                </a:lnTo>
                <a:lnTo>
                  <a:pt x="21336" y="33528"/>
                </a:lnTo>
                <a:lnTo>
                  <a:pt x="18288" y="35052"/>
                </a:lnTo>
                <a:close/>
              </a:path>
              <a:path w="35560" h="53339">
                <a:moveTo>
                  <a:pt x="27432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4384" y="42672"/>
                </a:lnTo>
                <a:lnTo>
                  <a:pt x="25908" y="39624"/>
                </a:lnTo>
                <a:lnTo>
                  <a:pt x="27432" y="35052"/>
                </a:lnTo>
                <a:lnTo>
                  <a:pt x="27432" y="28956"/>
                </a:lnTo>
                <a:lnTo>
                  <a:pt x="21336" y="28956"/>
                </a:lnTo>
                <a:lnTo>
                  <a:pt x="25908" y="24384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2004" y="41148"/>
                </a:lnTo>
                <a:lnTo>
                  <a:pt x="28956" y="45720"/>
                </a:lnTo>
                <a:lnTo>
                  <a:pt x="27432" y="47244"/>
                </a:lnTo>
                <a:close/>
              </a:path>
              <a:path w="35560" h="53339">
                <a:moveTo>
                  <a:pt x="19812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4572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6096" y="45720"/>
                </a:lnTo>
                <a:lnTo>
                  <a:pt x="7620" y="47244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398678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19812" y="0"/>
                </a:lnTo>
                <a:lnTo>
                  <a:pt x="22860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5240" y="30480"/>
                </a:lnTo>
                <a:lnTo>
                  <a:pt x="16764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2192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6764"/>
                </a:lnTo>
                <a:lnTo>
                  <a:pt x="30480" y="18288"/>
                </a:lnTo>
                <a:lnTo>
                  <a:pt x="30480" y="21336"/>
                </a:lnTo>
                <a:lnTo>
                  <a:pt x="27432" y="24384"/>
                </a:lnTo>
                <a:lnTo>
                  <a:pt x="24384" y="30480"/>
                </a:lnTo>
                <a:lnTo>
                  <a:pt x="21336" y="33528"/>
                </a:lnTo>
                <a:lnTo>
                  <a:pt x="16764" y="36576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402945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8100"/>
                </a:lnTo>
                <a:lnTo>
                  <a:pt x="28956" y="13716"/>
                </a:lnTo>
                <a:lnTo>
                  <a:pt x="25908" y="10668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407822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4122420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461162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465582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470306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474421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3048" y="9144"/>
                </a:move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2004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close/>
              </a:path>
              <a:path w="35560" h="53339">
                <a:moveTo>
                  <a:pt x="30480" y="47244"/>
                </a:moveTo>
                <a:lnTo>
                  <a:pt x="18288" y="47244"/>
                </a:lnTo>
                <a:lnTo>
                  <a:pt x="24384" y="44196"/>
                </a:lnTo>
                <a:lnTo>
                  <a:pt x="27432" y="41148"/>
                </a:lnTo>
                <a:lnTo>
                  <a:pt x="27432" y="33528"/>
                </a:lnTo>
                <a:lnTo>
                  <a:pt x="22860" y="28956"/>
                </a:lnTo>
                <a:lnTo>
                  <a:pt x="19812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2860" y="19812"/>
                </a:lnTo>
                <a:lnTo>
                  <a:pt x="25908" y="18288"/>
                </a:lnTo>
                <a:lnTo>
                  <a:pt x="25908" y="9144"/>
                </a:lnTo>
                <a:lnTo>
                  <a:pt x="22860" y="7620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9144"/>
                </a:lnTo>
                <a:lnTo>
                  <a:pt x="33528" y="16764"/>
                </a:lnTo>
                <a:lnTo>
                  <a:pt x="30480" y="19812"/>
                </a:lnTo>
                <a:lnTo>
                  <a:pt x="28956" y="22860"/>
                </a:lnTo>
                <a:lnTo>
                  <a:pt x="27432" y="24384"/>
                </a:lnTo>
                <a:lnTo>
                  <a:pt x="24384" y="24384"/>
                </a:lnTo>
                <a:lnTo>
                  <a:pt x="30480" y="27432"/>
                </a:lnTo>
                <a:lnTo>
                  <a:pt x="33528" y="30480"/>
                </a:lnTo>
                <a:lnTo>
                  <a:pt x="35052" y="33528"/>
                </a:lnTo>
                <a:lnTo>
                  <a:pt x="35052" y="42672"/>
                </a:lnTo>
                <a:lnTo>
                  <a:pt x="30480" y="47244"/>
                </a:lnTo>
                <a:close/>
              </a:path>
              <a:path w="35560" h="53339">
                <a:moveTo>
                  <a:pt x="21336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3048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5908" y="51816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package" Target="../embeddings/Feuille_de_calcul_Microsoft_Excel_prenant_en_charge_les_macros.xlsm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39.emf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package" Target="../embeddings/Feuille_de_calcul_Microsoft_Excel_prenant_en_charge_les_macros4.xlsm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1.emf"/><Relationship Id="rId4" Type="http://schemas.openxmlformats.org/officeDocument/2006/relationships/package" Target="../embeddings/Feuille_de_calcul_Microsoft_Excel_prenant_en_charge_les_macros5.xlsm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3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package" Target="../embeddings/Feuille_de_calcul_Microsoft_Excel_prenant_en_charge_les_macros1.xlsm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5.emf"/><Relationship Id="rId5" Type="http://schemas.openxmlformats.org/officeDocument/2006/relationships/package" Target="../embeddings/Feuille_de_calcul_Microsoft_Excel_prenant_en_charge_les_macros6.xlsm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emf"/><Relationship Id="rId4" Type="http://schemas.openxmlformats.org/officeDocument/2006/relationships/package" Target="../embeddings/Feuille_de_calcul_Microsoft_Excel_prenant_en_charge_les_macros2.xlsm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emf"/><Relationship Id="rId5" Type="http://schemas.openxmlformats.org/officeDocument/2006/relationships/package" Target="../embeddings/Feuille_de_calcul_Microsoft_Excel_prenant_en_charge_les_macros3.xlsm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0631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0631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9276" y="5896864"/>
            <a:ext cx="164592" cy="12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1380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51380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0024" y="5896863"/>
            <a:ext cx="166115" cy="124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02128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02128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0772" y="5898387"/>
            <a:ext cx="166116" cy="123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4400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54400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3044" y="5898388"/>
            <a:ext cx="163067" cy="123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5147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05147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3791" y="5899912"/>
            <a:ext cx="167640" cy="121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55895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5895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4539" y="5896864"/>
            <a:ext cx="164592" cy="124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06644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06644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25288" y="5896863"/>
            <a:ext cx="166115" cy="1249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58915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58915" y="58404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77560" y="5898387"/>
            <a:ext cx="164592" cy="123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02812" y="6064504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21336" y="54864"/>
                </a:moveTo>
                <a:lnTo>
                  <a:pt x="12192" y="54864"/>
                </a:lnTo>
                <a:lnTo>
                  <a:pt x="7620" y="53340"/>
                </a:lnTo>
                <a:lnTo>
                  <a:pt x="4572" y="48768"/>
                </a:lnTo>
                <a:lnTo>
                  <a:pt x="1524" y="45720"/>
                </a:lnTo>
                <a:lnTo>
                  <a:pt x="0" y="41148"/>
                </a:lnTo>
                <a:lnTo>
                  <a:pt x="0" y="28956"/>
                </a:lnTo>
                <a:lnTo>
                  <a:pt x="1524" y="24384"/>
                </a:lnTo>
                <a:lnTo>
                  <a:pt x="4572" y="19812"/>
                </a:lnTo>
                <a:lnTo>
                  <a:pt x="7620" y="16764"/>
                </a:lnTo>
                <a:lnTo>
                  <a:pt x="12192" y="15240"/>
                </a:lnTo>
                <a:lnTo>
                  <a:pt x="21336" y="15240"/>
                </a:lnTo>
                <a:lnTo>
                  <a:pt x="22860" y="16764"/>
                </a:lnTo>
                <a:lnTo>
                  <a:pt x="25908" y="18288"/>
                </a:lnTo>
                <a:lnTo>
                  <a:pt x="27432" y="19812"/>
                </a:lnTo>
                <a:lnTo>
                  <a:pt x="13716" y="19812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3716" y="50292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4864"/>
                </a:lnTo>
                <a:close/>
              </a:path>
              <a:path w="35560" h="55245">
                <a:moveTo>
                  <a:pt x="27432" y="50292"/>
                </a:moveTo>
                <a:lnTo>
                  <a:pt x="21336" y="50292"/>
                </a:lnTo>
                <a:lnTo>
                  <a:pt x="25908" y="45720"/>
                </a:lnTo>
                <a:lnTo>
                  <a:pt x="28956" y="39624"/>
                </a:lnTo>
                <a:lnTo>
                  <a:pt x="28956" y="30480"/>
                </a:lnTo>
                <a:lnTo>
                  <a:pt x="27432" y="25908"/>
                </a:lnTo>
                <a:lnTo>
                  <a:pt x="21336" y="19812"/>
                </a:lnTo>
                <a:lnTo>
                  <a:pt x="27432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8768"/>
                </a:lnTo>
                <a:lnTo>
                  <a:pt x="28956" y="48768"/>
                </a:lnTo>
                <a:lnTo>
                  <a:pt x="27432" y="50292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8768"/>
                </a:lnTo>
                <a:lnTo>
                  <a:pt x="35052" y="48768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48532" y="6079744"/>
            <a:ext cx="32384" cy="40005"/>
          </a:xfrm>
          <a:custGeom>
            <a:avLst/>
            <a:gdLst/>
            <a:ahLst/>
            <a:cxnLst/>
            <a:rect l="l" t="t" r="r" b="b"/>
            <a:pathLst>
              <a:path w="32385" h="40004">
                <a:moveTo>
                  <a:pt x="4572" y="7620"/>
                </a:moveTo>
                <a:lnTo>
                  <a:pt x="1524" y="7620"/>
                </a:lnTo>
                <a:lnTo>
                  <a:pt x="1524" y="1524"/>
                </a:lnTo>
                <a:lnTo>
                  <a:pt x="4572" y="1524"/>
                </a:lnTo>
                <a:lnTo>
                  <a:pt x="6096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10668" y="4572"/>
                </a:lnTo>
                <a:lnTo>
                  <a:pt x="7620" y="6096"/>
                </a:lnTo>
                <a:lnTo>
                  <a:pt x="6096" y="6096"/>
                </a:lnTo>
                <a:lnTo>
                  <a:pt x="4572" y="7620"/>
                </a:lnTo>
                <a:close/>
              </a:path>
              <a:path w="32385" h="40004">
                <a:moveTo>
                  <a:pt x="18288" y="39624"/>
                </a:moveTo>
                <a:lnTo>
                  <a:pt x="7620" y="39624"/>
                </a:lnTo>
                <a:lnTo>
                  <a:pt x="4572" y="38100"/>
                </a:lnTo>
                <a:lnTo>
                  <a:pt x="0" y="33528"/>
                </a:lnTo>
                <a:lnTo>
                  <a:pt x="0" y="22860"/>
                </a:lnTo>
                <a:lnTo>
                  <a:pt x="1524" y="19812"/>
                </a:lnTo>
                <a:lnTo>
                  <a:pt x="4572" y="18288"/>
                </a:lnTo>
                <a:lnTo>
                  <a:pt x="6096" y="15240"/>
                </a:lnTo>
                <a:lnTo>
                  <a:pt x="25908" y="15240"/>
                </a:lnTo>
                <a:lnTo>
                  <a:pt x="25908" y="10668"/>
                </a:lnTo>
                <a:lnTo>
                  <a:pt x="21336" y="6096"/>
                </a:lnTo>
                <a:lnTo>
                  <a:pt x="18288" y="4572"/>
                </a:lnTo>
                <a:lnTo>
                  <a:pt x="27432" y="4572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9812"/>
                </a:lnTo>
                <a:lnTo>
                  <a:pt x="10668" y="19812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0480"/>
                </a:lnTo>
                <a:lnTo>
                  <a:pt x="9144" y="33528"/>
                </a:lnTo>
                <a:lnTo>
                  <a:pt x="12192" y="35052"/>
                </a:lnTo>
                <a:lnTo>
                  <a:pt x="24384" y="35052"/>
                </a:lnTo>
                <a:lnTo>
                  <a:pt x="22860" y="36576"/>
                </a:lnTo>
                <a:lnTo>
                  <a:pt x="19812" y="38100"/>
                </a:lnTo>
                <a:lnTo>
                  <a:pt x="18288" y="39624"/>
                </a:lnTo>
                <a:close/>
              </a:path>
              <a:path w="32385" h="40004">
                <a:moveTo>
                  <a:pt x="24384" y="35052"/>
                </a:moveTo>
                <a:lnTo>
                  <a:pt x="16764" y="35052"/>
                </a:lnTo>
                <a:lnTo>
                  <a:pt x="19812" y="33528"/>
                </a:lnTo>
                <a:lnTo>
                  <a:pt x="24384" y="28956"/>
                </a:lnTo>
                <a:lnTo>
                  <a:pt x="25908" y="24384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4384" y="35052"/>
                </a:lnTo>
                <a:close/>
              </a:path>
              <a:path w="32385" h="40004">
                <a:moveTo>
                  <a:pt x="32004" y="38100"/>
                </a:moveTo>
                <a:lnTo>
                  <a:pt x="25908" y="38100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88156" y="6069076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9144" y="48768"/>
                </a:lnTo>
                <a:lnTo>
                  <a:pt x="7620" y="47244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2672"/>
                </a:lnTo>
                <a:lnTo>
                  <a:pt x="13716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18635" y="6079744"/>
            <a:ext cx="35560" cy="40005"/>
          </a:xfrm>
          <a:custGeom>
            <a:avLst/>
            <a:gdLst/>
            <a:ahLst/>
            <a:cxnLst/>
            <a:rect l="l" t="t" r="r" b="b"/>
            <a:pathLst>
              <a:path w="35560" h="40004">
                <a:moveTo>
                  <a:pt x="25908" y="39624"/>
                </a:moveTo>
                <a:lnTo>
                  <a:pt x="13716" y="39624"/>
                </a:lnTo>
                <a:lnTo>
                  <a:pt x="7620" y="38100"/>
                </a:lnTo>
                <a:lnTo>
                  <a:pt x="4572" y="35052"/>
                </a:lnTo>
                <a:lnTo>
                  <a:pt x="1524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4572"/>
                </a:lnTo>
                <a:lnTo>
                  <a:pt x="15240" y="4572"/>
                </a:lnTo>
                <a:lnTo>
                  <a:pt x="9144" y="7620"/>
                </a:lnTo>
                <a:lnTo>
                  <a:pt x="7620" y="9144"/>
                </a:lnTo>
                <a:lnTo>
                  <a:pt x="6096" y="12192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7620" y="28956"/>
                </a:lnTo>
                <a:lnTo>
                  <a:pt x="12192" y="33528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6576"/>
                </a:lnTo>
                <a:lnTo>
                  <a:pt x="30480" y="38100"/>
                </a:lnTo>
                <a:lnTo>
                  <a:pt x="28956" y="38100"/>
                </a:lnTo>
                <a:lnTo>
                  <a:pt x="25908" y="39624"/>
                </a:lnTo>
                <a:close/>
              </a:path>
              <a:path w="35560" h="40004">
                <a:moveTo>
                  <a:pt x="35052" y="16764"/>
                </a:moveTo>
                <a:lnTo>
                  <a:pt x="28956" y="16764"/>
                </a:lnTo>
                <a:lnTo>
                  <a:pt x="28956" y="12192"/>
                </a:lnTo>
                <a:lnTo>
                  <a:pt x="27432" y="10668"/>
                </a:lnTo>
                <a:lnTo>
                  <a:pt x="25908" y="7620"/>
                </a:lnTo>
                <a:lnTo>
                  <a:pt x="24384" y="6096"/>
                </a:lnTo>
                <a:lnTo>
                  <a:pt x="21336" y="4572"/>
                </a:lnTo>
                <a:lnTo>
                  <a:pt x="30480" y="4572"/>
                </a:lnTo>
                <a:lnTo>
                  <a:pt x="33528" y="7620"/>
                </a:lnTo>
                <a:lnTo>
                  <a:pt x="35052" y="12192"/>
                </a:lnTo>
                <a:lnTo>
                  <a:pt x="35052" y="16764"/>
                </a:lnTo>
                <a:close/>
              </a:path>
              <a:path w="35560" h="40004">
                <a:moveTo>
                  <a:pt x="33528" y="35052"/>
                </a:moveTo>
                <a:lnTo>
                  <a:pt x="21336" y="35052"/>
                </a:lnTo>
                <a:lnTo>
                  <a:pt x="24384" y="33528"/>
                </a:lnTo>
                <a:lnTo>
                  <a:pt x="28956" y="33528"/>
                </a:lnTo>
                <a:lnTo>
                  <a:pt x="30480" y="32004"/>
                </a:lnTo>
                <a:lnTo>
                  <a:pt x="33528" y="30480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4332" y="4127500"/>
            <a:ext cx="6089142" cy="1894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848360" y="5840476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8360" y="412750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3819" y="4037583"/>
            <a:ext cx="400812" cy="64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2731" y="4023868"/>
            <a:ext cx="56515" cy="60960"/>
          </a:xfrm>
          <a:custGeom>
            <a:avLst/>
            <a:gdLst/>
            <a:ahLst/>
            <a:cxnLst/>
            <a:rect l="l" t="t" r="r" b="b"/>
            <a:pathLst>
              <a:path w="56514" h="60960">
                <a:moveTo>
                  <a:pt x="7620" y="60960"/>
                </a:moveTo>
                <a:lnTo>
                  <a:pt x="0" y="60960"/>
                </a:lnTo>
                <a:lnTo>
                  <a:pt x="22860" y="0"/>
                </a:lnTo>
                <a:lnTo>
                  <a:pt x="32004" y="0"/>
                </a:lnTo>
                <a:lnTo>
                  <a:pt x="35052" y="7620"/>
                </a:lnTo>
                <a:lnTo>
                  <a:pt x="27432" y="7620"/>
                </a:lnTo>
                <a:lnTo>
                  <a:pt x="16764" y="38100"/>
                </a:lnTo>
                <a:lnTo>
                  <a:pt x="47244" y="38100"/>
                </a:lnTo>
                <a:lnTo>
                  <a:pt x="50292" y="45720"/>
                </a:lnTo>
                <a:lnTo>
                  <a:pt x="13716" y="45720"/>
                </a:lnTo>
                <a:lnTo>
                  <a:pt x="7620" y="60960"/>
                </a:lnTo>
                <a:close/>
              </a:path>
              <a:path w="56514" h="60960">
                <a:moveTo>
                  <a:pt x="47244" y="38100"/>
                </a:moveTo>
                <a:lnTo>
                  <a:pt x="38100" y="38100"/>
                </a:lnTo>
                <a:lnTo>
                  <a:pt x="27432" y="7620"/>
                </a:lnTo>
                <a:lnTo>
                  <a:pt x="35052" y="7620"/>
                </a:lnTo>
                <a:lnTo>
                  <a:pt x="47244" y="38100"/>
                </a:lnTo>
                <a:close/>
              </a:path>
              <a:path w="56514" h="60960">
                <a:moveTo>
                  <a:pt x="56388" y="60960"/>
                </a:moveTo>
                <a:lnTo>
                  <a:pt x="47244" y="60960"/>
                </a:lnTo>
                <a:lnTo>
                  <a:pt x="41148" y="45720"/>
                </a:lnTo>
                <a:lnTo>
                  <a:pt x="50292" y="45720"/>
                </a:lnTo>
                <a:lnTo>
                  <a:pt x="56388" y="60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26739" y="4020819"/>
            <a:ext cx="1801367" cy="838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0" name="Objet 39">
            <a:extLst>
              <a:ext uri="{FF2B5EF4-FFF2-40B4-BE49-F238E27FC236}">
                <a16:creationId xmlns:a16="http://schemas.microsoft.com/office/drawing/2014/main" id="{0BB6E120-1EA9-A34F-8BD4-4D0640E092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74209"/>
              </p:ext>
            </p:extLst>
          </p:nvPr>
        </p:nvGraphicFramePr>
        <p:xfrm>
          <a:off x="848360" y="1768936"/>
          <a:ext cx="328930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Feuille de calcul prenant en charge les macros" r:id="rId14" imgW="3289300" imgH="1460500" progId="Excel.SheetMacroEnabled.12">
                  <p:embed/>
                </p:oleObj>
              </mc:Choice>
              <mc:Fallback>
                <p:oleObj name="Feuille de calcul prenant en charge les macros" r:id="rId14" imgW="3289300" imgH="1460500" progId="Excel.SheetMacroEnabled.12">
                  <p:embed/>
                  <p:pic>
                    <p:nvPicPr>
                      <p:cNvPr id="39" name="Objet 38">
                        <a:extLst>
                          <a:ext uri="{FF2B5EF4-FFF2-40B4-BE49-F238E27FC236}">
                            <a16:creationId xmlns:a16="http://schemas.microsoft.com/office/drawing/2014/main" id="{41E867AD-423E-5841-B497-F00E43DE1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8360" y="1768936"/>
                        <a:ext cx="3289300" cy="146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ZoneTexte 40">
            <a:extLst>
              <a:ext uri="{FF2B5EF4-FFF2-40B4-BE49-F238E27FC236}">
                <a16:creationId xmlns:a16="http://schemas.microsoft.com/office/drawing/2014/main" id="{2C0FD55F-D711-B74D-81EF-E47C35A72059}"/>
              </a:ext>
            </a:extLst>
          </p:cNvPr>
          <p:cNvSpPr txBox="1"/>
          <p:nvPr/>
        </p:nvSpPr>
        <p:spPr>
          <a:xfrm>
            <a:off x="425450" y="2413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Vraies détections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5900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009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429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0011" y="6341364"/>
            <a:ext cx="33655" cy="53340"/>
          </a:xfrm>
          <a:custGeom>
            <a:avLst/>
            <a:gdLst/>
            <a:ahLst/>
            <a:cxnLst/>
            <a:rect l="l" t="t" r="r" b="b"/>
            <a:pathLst>
              <a:path w="33655" h="53339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6096" y="1524"/>
                </a:lnTo>
                <a:lnTo>
                  <a:pt x="9144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3048"/>
                </a:lnTo>
                <a:lnTo>
                  <a:pt x="30480" y="6096"/>
                </a:lnTo>
                <a:lnTo>
                  <a:pt x="9144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3655" h="53339">
                <a:moveTo>
                  <a:pt x="30480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2860" y="44196"/>
                </a:lnTo>
                <a:lnTo>
                  <a:pt x="25908" y="42672"/>
                </a:lnTo>
                <a:lnTo>
                  <a:pt x="25908" y="32004"/>
                </a:lnTo>
                <a:lnTo>
                  <a:pt x="22860" y="30480"/>
                </a:lnTo>
                <a:lnTo>
                  <a:pt x="21336" y="28956"/>
                </a:lnTo>
                <a:lnTo>
                  <a:pt x="18288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5908" y="16764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9144"/>
                </a:lnTo>
                <a:lnTo>
                  <a:pt x="32004" y="18288"/>
                </a:lnTo>
                <a:lnTo>
                  <a:pt x="30480" y="19812"/>
                </a:lnTo>
                <a:lnTo>
                  <a:pt x="28956" y="22860"/>
                </a:lnTo>
                <a:lnTo>
                  <a:pt x="25908" y="24384"/>
                </a:lnTo>
                <a:lnTo>
                  <a:pt x="22860" y="24384"/>
                </a:lnTo>
                <a:lnTo>
                  <a:pt x="28956" y="27432"/>
                </a:lnTo>
                <a:lnTo>
                  <a:pt x="32004" y="30480"/>
                </a:lnTo>
                <a:lnTo>
                  <a:pt x="33528" y="33528"/>
                </a:lnTo>
                <a:lnTo>
                  <a:pt x="33528" y="42672"/>
                </a:lnTo>
                <a:lnTo>
                  <a:pt x="32004" y="45720"/>
                </a:lnTo>
                <a:lnTo>
                  <a:pt x="30480" y="47244"/>
                </a:lnTo>
                <a:close/>
              </a:path>
              <a:path w="33655" h="53339">
                <a:moveTo>
                  <a:pt x="19812" y="53340"/>
                </a:moveTo>
                <a:lnTo>
                  <a:pt x="9144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1524" y="45720"/>
                </a:lnTo>
                <a:lnTo>
                  <a:pt x="6096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8956" y="48768"/>
                </a:lnTo>
                <a:lnTo>
                  <a:pt x="24384" y="51816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10739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5493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913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4851" y="6342888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6096" y="24384"/>
                </a:moveTo>
                <a:lnTo>
                  <a:pt x="3048" y="24384"/>
                </a:lnTo>
                <a:lnTo>
                  <a:pt x="3048" y="0"/>
                </a:lnTo>
                <a:lnTo>
                  <a:pt x="28956" y="0"/>
                </a:lnTo>
                <a:lnTo>
                  <a:pt x="28956" y="4572"/>
                </a:lnTo>
                <a:lnTo>
                  <a:pt x="9144" y="4572"/>
                </a:lnTo>
                <a:lnTo>
                  <a:pt x="9144" y="18288"/>
                </a:lnTo>
                <a:lnTo>
                  <a:pt x="24384" y="18288"/>
                </a:lnTo>
                <a:lnTo>
                  <a:pt x="27432" y="21336"/>
                </a:lnTo>
                <a:lnTo>
                  <a:pt x="29718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3655" h="52070">
                <a:moveTo>
                  <a:pt x="24384" y="18288"/>
                </a:moveTo>
                <a:lnTo>
                  <a:pt x="9144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3655" h="52070">
                <a:moveTo>
                  <a:pt x="29718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9718" y="22860"/>
                </a:lnTo>
                <a:lnTo>
                  <a:pt x="32004" y="24384"/>
                </a:lnTo>
                <a:lnTo>
                  <a:pt x="33528" y="28956"/>
                </a:lnTo>
                <a:lnTo>
                  <a:pt x="33528" y="39624"/>
                </a:lnTo>
                <a:lnTo>
                  <a:pt x="32004" y="44196"/>
                </a:lnTo>
                <a:lnTo>
                  <a:pt x="29718" y="45720"/>
                </a:lnTo>
                <a:close/>
              </a:path>
              <a:path w="33655" h="52070">
                <a:moveTo>
                  <a:pt x="19812" y="51816"/>
                </a:moveTo>
                <a:lnTo>
                  <a:pt x="9144" y="51816"/>
                </a:lnTo>
                <a:lnTo>
                  <a:pt x="7620" y="50292"/>
                </a:lnTo>
                <a:lnTo>
                  <a:pt x="3048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9144" y="45720"/>
                </a:lnTo>
                <a:lnTo>
                  <a:pt x="29718" y="45720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558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7977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2397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9692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5" h="50800">
                <a:moveTo>
                  <a:pt x="15240" y="50292"/>
                </a:moveTo>
                <a:lnTo>
                  <a:pt x="7620" y="50292"/>
                </a:lnTo>
                <a:lnTo>
                  <a:pt x="25908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524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6042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4" h="52070">
                <a:moveTo>
                  <a:pt x="1524" y="10668"/>
                </a:moveTo>
                <a:lnTo>
                  <a:pt x="1524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2004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4572" y="9144"/>
                </a:lnTo>
                <a:lnTo>
                  <a:pt x="1524" y="10668"/>
                </a:lnTo>
                <a:close/>
              </a:path>
              <a:path w="33654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12192" y="35052"/>
                </a:lnTo>
                <a:lnTo>
                  <a:pt x="15240" y="30480"/>
                </a:lnTo>
                <a:lnTo>
                  <a:pt x="19812" y="25908"/>
                </a:lnTo>
                <a:lnTo>
                  <a:pt x="22860" y="24384"/>
                </a:lnTo>
                <a:lnTo>
                  <a:pt x="24384" y="21336"/>
                </a:lnTo>
                <a:lnTo>
                  <a:pt x="24384" y="19812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10668"/>
                </a:lnTo>
                <a:lnTo>
                  <a:pt x="33528" y="16764"/>
                </a:lnTo>
                <a:lnTo>
                  <a:pt x="32004" y="1828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18288" y="36576"/>
                </a:lnTo>
                <a:lnTo>
                  <a:pt x="15240" y="41148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0461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5033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945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18288" y="35052"/>
                </a:moveTo>
                <a:lnTo>
                  <a:pt x="10668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0668" y="6096"/>
                </a:lnTo>
                <a:lnTo>
                  <a:pt x="9144" y="9144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21336"/>
                </a:lnTo>
                <a:lnTo>
                  <a:pt x="7620" y="24384"/>
                </a:lnTo>
                <a:lnTo>
                  <a:pt x="9144" y="25908"/>
                </a:lnTo>
                <a:lnTo>
                  <a:pt x="10668" y="28956"/>
                </a:lnTo>
                <a:lnTo>
                  <a:pt x="27432" y="28956"/>
                </a:lnTo>
                <a:lnTo>
                  <a:pt x="22860" y="33528"/>
                </a:lnTo>
                <a:lnTo>
                  <a:pt x="21336" y="33528"/>
                </a:lnTo>
                <a:lnTo>
                  <a:pt x="18288" y="35052"/>
                </a:lnTo>
                <a:close/>
              </a:path>
              <a:path w="35560" h="53339">
                <a:moveTo>
                  <a:pt x="27432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4384" y="42672"/>
                </a:lnTo>
                <a:lnTo>
                  <a:pt x="25908" y="39624"/>
                </a:lnTo>
                <a:lnTo>
                  <a:pt x="27432" y="35052"/>
                </a:lnTo>
                <a:lnTo>
                  <a:pt x="27432" y="28956"/>
                </a:lnTo>
                <a:lnTo>
                  <a:pt x="21336" y="28956"/>
                </a:lnTo>
                <a:lnTo>
                  <a:pt x="25908" y="24384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2004" y="41148"/>
                </a:lnTo>
                <a:lnTo>
                  <a:pt x="28956" y="45720"/>
                </a:lnTo>
                <a:lnTo>
                  <a:pt x="27432" y="47244"/>
                </a:lnTo>
                <a:close/>
              </a:path>
              <a:path w="35560" h="53339">
                <a:moveTo>
                  <a:pt x="19812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4572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6096" y="45720"/>
                </a:lnTo>
                <a:lnTo>
                  <a:pt x="7620" y="47244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1162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5582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0306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4421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3048" y="9144"/>
                </a:move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2004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close/>
              </a:path>
              <a:path w="35560" h="53339">
                <a:moveTo>
                  <a:pt x="30480" y="47244"/>
                </a:moveTo>
                <a:lnTo>
                  <a:pt x="18288" y="47244"/>
                </a:lnTo>
                <a:lnTo>
                  <a:pt x="24384" y="44196"/>
                </a:lnTo>
                <a:lnTo>
                  <a:pt x="27432" y="41148"/>
                </a:lnTo>
                <a:lnTo>
                  <a:pt x="27432" y="33528"/>
                </a:lnTo>
                <a:lnTo>
                  <a:pt x="22860" y="28956"/>
                </a:lnTo>
                <a:lnTo>
                  <a:pt x="19812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2860" y="19812"/>
                </a:lnTo>
                <a:lnTo>
                  <a:pt x="25908" y="18288"/>
                </a:lnTo>
                <a:lnTo>
                  <a:pt x="25908" y="9144"/>
                </a:lnTo>
                <a:lnTo>
                  <a:pt x="22860" y="7620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9144"/>
                </a:lnTo>
                <a:lnTo>
                  <a:pt x="33528" y="16764"/>
                </a:lnTo>
                <a:lnTo>
                  <a:pt x="30480" y="19812"/>
                </a:lnTo>
                <a:lnTo>
                  <a:pt x="28956" y="22860"/>
                </a:lnTo>
                <a:lnTo>
                  <a:pt x="27432" y="24384"/>
                </a:lnTo>
                <a:lnTo>
                  <a:pt x="24384" y="24384"/>
                </a:lnTo>
                <a:lnTo>
                  <a:pt x="30480" y="27432"/>
                </a:lnTo>
                <a:lnTo>
                  <a:pt x="33528" y="30480"/>
                </a:lnTo>
                <a:lnTo>
                  <a:pt x="35052" y="33528"/>
                </a:lnTo>
                <a:lnTo>
                  <a:pt x="35052" y="42672"/>
                </a:lnTo>
                <a:lnTo>
                  <a:pt x="30480" y="47244"/>
                </a:lnTo>
                <a:close/>
              </a:path>
              <a:path w="35560" h="53339">
                <a:moveTo>
                  <a:pt x="21336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3048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5908" y="51816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184" y="6152388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0184" y="5882639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6571" y="4389120"/>
            <a:ext cx="6043422" cy="2101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830067" y="4282439"/>
            <a:ext cx="1424940" cy="80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299203" y="4283964"/>
            <a:ext cx="10795" cy="64135"/>
          </a:xfrm>
          <a:custGeom>
            <a:avLst/>
            <a:gdLst/>
            <a:ahLst/>
            <a:cxnLst/>
            <a:rect l="l" t="t" r="r" b="b"/>
            <a:pathLst>
              <a:path w="10795" h="64135">
                <a:moveTo>
                  <a:pt x="0" y="0"/>
                </a:moveTo>
                <a:lnTo>
                  <a:pt x="10668" y="0"/>
                </a:lnTo>
                <a:lnTo>
                  <a:pt x="10668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322064" y="4283963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41148" y="56388"/>
                </a:moveTo>
                <a:lnTo>
                  <a:pt x="28956" y="56388"/>
                </a:lnTo>
                <a:lnTo>
                  <a:pt x="35052" y="50292"/>
                </a:lnTo>
                <a:lnTo>
                  <a:pt x="35052" y="42672"/>
                </a:lnTo>
                <a:lnTo>
                  <a:pt x="30480" y="38100"/>
                </a:lnTo>
                <a:lnTo>
                  <a:pt x="27432" y="36576"/>
                </a:lnTo>
                <a:lnTo>
                  <a:pt x="22860" y="35052"/>
                </a:lnTo>
                <a:lnTo>
                  <a:pt x="18288" y="35052"/>
                </a:lnTo>
                <a:lnTo>
                  <a:pt x="12192" y="33528"/>
                </a:lnTo>
                <a:lnTo>
                  <a:pt x="7620" y="32004"/>
                </a:lnTo>
                <a:lnTo>
                  <a:pt x="1524" y="25908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10668" y="1524"/>
                </a:lnTo>
                <a:lnTo>
                  <a:pt x="15240" y="0"/>
                </a:lnTo>
                <a:lnTo>
                  <a:pt x="27432" y="0"/>
                </a:lnTo>
                <a:lnTo>
                  <a:pt x="30480" y="1524"/>
                </a:lnTo>
                <a:lnTo>
                  <a:pt x="33528" y="1524"/>
                </a:lnTo>
                <a:lnTo>
                  <a:pt x="36576" y="3048"/>
                </a:lnTo>
                <a:lnTo>
                  <a:pt x="39624" y="3048"/>
                </a:lnTo>
                <a:lnTo>
                  <a:pt x="39624" y="7620"/>
                </a:lnTo>
                <a:lnTo>
                  <a:pt x="15240" y="7620"/>
                </a:lnTo>
                <a:lnTo>
                  <a:pt x="12192" y="9144"/>
                </a:lnTo>
                <a:lnTo>
                  <a:pt x="10668" y="10668"/>
                </a:lnTo>
                <a:lnTo>
                  <a:pt x="9144" y="13716"/>
                </a:lnTo>
                <a:lnTo>
                  <a:pt x="9144" y="21336"/>
                </a:lnTo>
                <a:lnTo>
                  <a:pt x="12192" y="24384"/>
                </a:lnTo>
                <a:lnTo>
                  <a:pt x="15240" y="25908"/>
                </a:lnTo>
                <a:lnTo>
                  <a:pt x="19812" y="25908"/>
                </a:lnTo>
                <a:lnTo>
                  <a:pt x="32004" y="28956"/>
                </a:lnTo>
                <a:lnTo>
                  <a:pt x="36576" y="30480"/>
                </a:lnTo>
                <a:lnTo>
                  <a:pt x="42672" y="36576"/>
                </a:lnTo>
                <a:lnTo>
                  <a:pt x="44196" y="41148"/>
                </a:lnTo>
                <a:lnTo>
                  <a:pt x="44196" y="51816"/>
                </a:lnTo>
                <a:lnTo>
                  <a:pt x="41148" y="56388"/>
                </a:lnTo>
                <a:close/>
              </a:path>
              <a:path w="44450" h="64135">
                <a:moveTo>
                  <a:pt x="39624" y="10668"/>
                </a:moveTo>
                <a:lnTo>
                  <a:pt x="36576" y="9144"/>
                </a:lnTo>
                <a:lnTo>
                  <a:pt x="33528" y="9144"/>
                </a:lnTo>
                <a:lnTo>
                  <a:pt x="30480" y="7620"/>
                </a:lnTo>
                <a:lnTo>
                  <a:pt x="39624" y="7620"/>
                </a:lnTo>
                <a:lnTo>
                  <a:pt x="39624" y="10668"/>
                </a:lnTo>
                <a:close/>
              </a:path>
              <a:path w="44450" h="64135">
                <a:moveTo>
                  <a:pt x="27432" y="64008"/>
                </a:moveTo>
                <a:lnTo>
                  <a:pt x="13716" y="64008"/>
                </a:lnTo>
                <a:lnTo>
                  <a:pt x="10668" y="62484"/>
                </a:lnTo>
                <a:lnTo>
                  <a:pt x="7620" y="62484"/>
                </a:lnTo>
                <a:lnTo>
                  <a:pt x="4572" y="60960"/>
                </a:lnTo>
                <a:lnTo>
                  <a:pt x="0" y="59436"/>
                </a:lnTo>
                <a:lnTo>
                  <a:pt x="0" y="51816"/>
                </a:lnTo>
                <a:lnTo>
                  <a:pt x="4572" y="53340"/>
                </a:lnTo>
                <a:lnTo>
                  <a:pt x="7620" y="54864"/>
                </a:lnTo>
                <a:lnTo>
                  <a:pt x="10668" y="54864"/>
                </a:lnTo>
                <a:lnTo>
                  <a:pt x="13716" y="56388"/>
                </a:lnTo>
                <a:lnTo>
                  <a:pt x="41148" y="56388"/>
                </a:lnTo>
                <a:lnTo>
                  <a:pt x="38100" y="59436"/>
                </a:lnTo>
                <a:lnTo>
                  <a:pt x="33528" y="62484"/>
                </a:lnTo>
                <a:lnTo>
                  <a:pt x="27432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69308" y="4360164"/>
            <a:ext cx="44450" cy="6350"/>
          </a:xfrm>
          <a:custGeom>
            <a:avLst/>
            <a:gdLst/>
            <a:ahLst/>
            <a:cxnLst/>
            <a:rect l="l" t="t" r="r" b="b"/>
            <a:pathLst>
              <a:path w="44450" h="6350">
                <a:moveTo>
                  <a:pt x="0" y="0"/>
                </a:moveTo>
                <a:lnTo>
                  <a:pt x="44195" y="0"/>
                </a:lnTo>
                <a:lnTo>
                  <a:pt x="44195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16552" y="4283964"/>
            <a:ext cx="56515" cy="64135"/>
          </a:xfrm>
          <a:custGeom>
            <a:avLst/>
            <a:gdLst/>
            <a:ahLst/>
            <a:cxnLst/>
            <a:rect l="l" t="t" r="r" b="b"/>
            <a:pathLst>
              <a:path w="56514" h="64135">
                <a:moveTo>
                  <a:pt x="38100" y="64008"/>
                </a:moveTo>
                <a:lnTo>
                  <a:pt x="19812" y="64008"/>
                </a:lnTo>
                <a:lnTo>
                  <a:pt x="13716" y="60960"/>
                </a:lnTo>
                <a:lnTo>
                  <a:pt x="7620" y="54864"/>
                </a:lnTo>
                <a:lnTo>
                  <a:pt x="3048" y="48768"/>
                </a:lnTo>
                <a:lnTo>
                  <a:pt x="0" y="41148"/>
                </a:lnTo>
                <a:lnTo>
                  <a:pt x="0" y="22860"/>
                </a:lnTo>
                <a:lnTo>
                  <a:pt x="3048" y="15240"/>
                </a:lnTo>
                <a:lnTo>
                  <a:pt x="7620" y="9144"/>
                </a:lnTo>
                <a:lnTo>
                  <a:pt x="13716" y="3048"/>
                </a:lnTo>
                <a:lnTo>
                  <a:pt x="19812" y="0"/>
                </a:lnTo>
                <a:lnTo>
                  <a:pt x="38100" y="0"/>
                </a:lnTo>
                <a:lnTo>
                  <a:pt x="44196" y="3048"/>
                </a:lnTo>
                <a:lnTo>
                  <a:pt x="47625" y="7620"/>
                </a:lnTo>
                <a:lnTo>
                  <a:pt x="22860" y="7620"/>
                </a:lnTo>
                <a:lnTo>
                  <a:pt x="18288" y="9144"/>
                </a:lnTo>
                <a:lnTo>
                  <a:pt x="13716" y="13716"/>
                </a:lnTo>
                <a:lnTo>
                  <a:pt x="10668" y="18288"/>
                </a:lnTo>
                <a:lnTo>
                  <a:pt x="9144" y="24384"/>
                </a:lnTo>
                <a:lnTo>
                  <a:pt x="9144" y="39624"/>
                </a:lnTo>
                <a:lnTo>
                  <a:pt x="10668" y="45720"/>
                </a:lnTo>
                <a:lnTo>
                  <a:pt x="13716" y="50292"/>
                </a:lnTo>
                <a:lnTo>
                  <a:pt x="18288" y="54864"/>
                </a:lnTo>
                <a:lnTo>
                  <a:pt x="22860" y="56388"/>
                </a:lnTo>
                <a:lnTo>
                  <a:pt x="47625" y="56388"/>
                </a:lnTo>
                <a:lnTo>
                  <a:pt x="44196" y="60960"/>
                </a:lnTo>
                <a:lnTo>
                  <a:pt x="38100" y="64008"/>
                </a:lnTo>
                <a:close/>
              </a:path>
              <a:path w="56514" h="64135">
                <a:moveTo>
                  <a:pt x="47625" y="56388"/>
                </a:moveTo>
                <a:lnTo>
                  <a:pt x="35052" y="56388"/>
                </a:lnTo>
                <a:lnTo>
                  <a:pt x="39624" y="54864"/>
                </a:lnTo>
                <a:lnTo>
                  <a:pt x="42672" y="50292"/>
                </a:lnTo>
                <a:lnTo>
                  <a:pt x="47244" y="45720"/>
                </a:lnTo>
                <a:lnTo>
                  <a:pt x="48768" y="39624"/>
                </a:lnTo>
                <a:lnTo>
                  <a:pt x="48768" y="24384"/>
                </a:lnTo>
                <a:lnTo>
                  <a:pt x="47244" y="18288"/>
                </a:lnTo>
                <a:lnTo>
                  <a:pt x="42672" y="13716"/>
                </a:lnTo>
                <a:lnTo>
                  <a:pt x="39624" y="9144"/>
                </a:lnTo>
                <a:lnTo>
                  <a:pt x="35052" y="7620"/>
                </a:lnTo>
                <a:lnTo>
                  <a:pt x="47625" y="7620"/>
                </a:lnTo>
                <a:lnTo>
                  <a:pt x="48768" y="9144"/>
                </a:lnTo>
                <a:lnTo>
                  <a:pt x="54864" y="15240"/>
                </a:lnTo>
                <a:lnTo>
                  <a:pt x="56388" y="22860"/>
                </a:lnTo>
                <a:lnTo>
                  <a:pt x="56388" y="41148"/>
                </a:lnTo>
                <a:lnTo>
                  <a:pt x="54864" y="48768"/>
                </a:lnTo>
                <a:lnTo>
                  <a:pt x="48768" y="54864"/>
                </a:lnTo>
                <a:lnTo>
                  <a:pt x="47625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86655" y="4285488"/>
            <a:ext cx="40005" cy="60960"/>
          </a:xfrm>
          <a:custGeom>
            <a:avLst/>
            <a:gdLst/>
            <a:ahLst/>
            <a:cxnLst/>
            <a:rect l="l" t="t" r="r" b="b"/>
            <a:pathLst>
              <a:path w="40004" h="60960">
                <a:moveTo>
                  <a:pt x="7620" y="60960"/>
                </a:moveTo>
                <a:lnTo>
                  <a:pt x="0" y="60960"/>
                </a:lnTo>
                <a:lnTo>
                  <a:pt x="0" y="0"/>
                </a:lnTo>
                <a:lnTo>
                  <a:pt x="25908" y="0"/>
                </a:lnTo>
                <a:lnTo>
                  <a:pt x="30480" y="1524"/>
                </a:lnTo>
                <a:lnTo>
                  <a:pt x="33528" y="4572"/>
                </a:lnTo>
                <a:lnTo>
                  <a:pt x="35814" y="6096"/>
                </a:lnTo>
                <a:lnTo>
                  <a:pt x="7620" y="6096"/>
                </a:lnTo>
                <a:lnTo>
                  <a:pt x="7620" y="28956"/>
                </a:lnTo>
                <a:lnTo>
                  <a:pt x="38100" y="28956"/>
                </a:lnTo>
                <a:lnTo>
                  <a:pt x="33528" y="32004"/>
                </a:lnTo>
                <a:lnTo>
                  <a:pt x="30480" y="35052"/>
                </a:lnTo>
                <a:lnTo>
                  <a:pt x="25908" y="36576"/>
                </a:lnTo>
                <a:lnTo>
                  <a:pt x="7620" y="36576"/>
                </a:lnTo>
                <a:lnTo>
                  <a:pt x="7620" y="60960"/>
                </a:lnTo>
                <a:close/>
              </a:path>
              <a:path w="40004" h="60960">
                <a:moveTo>
                  <a:pt x="38100" y="28956"/>
                </a:moveTo>
                <a:lnTo>
                  <a:pt x="25908" y="28956"/>
                </a:lnTo>
                <a:lnTo>
                  <a:pt x="27432" y="27432"/>
                </a:lnTo>
                <a:lnTo>
                  <a:pt x="30480" y="21336"/>
                </a:lnTo>
                <a:lnTo>
                  <a:pt x="30480" y="13716"/>
                </a:lnTo>
                <a:lnTo>
                  <a:pt x="28956" y="12192"/>
                </a:lnTo>
                <a:lnTo>
                  <a:pt x="27432" y="9144"/>
                </a:lnTo>
                <a:lnTo>
                  <a:pt x="25908" y="7620"/>
                </a:lnTo>
                <a:lnTo>
                  <a:pt x="22860" y="6096"/>
                </a:lnTo>
                <a:lnTo>
                  <a:pt x="35814" y="6096"/>
                </a:lnTo>
                <a:lnTo>
                  <a:pt x="38100" y="7620"/>
                </a:lnTo>
                <a:lnTo>
                  <a:pt x="39624" y="12192"/>
                </a:lnTo>
                <a:lnTo>
                  <a:pt x="39624" y="24384"/>
                </a:lnTo>
                <a:lnTo>
                  <a:pt x="3810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36947" y="4285488"/>
            <a:ext cx="40005" cy="60960"/>
          </a:xfrm>
          <a:custGeom>
            <a:avLst/>
            <a:gdLst/>
            <a:ahLst/>
            <a:cxnLst/>
            <a:rect l="l" t="t" r="r" b="b"/>
            <a:pathLst>
              <a:path w="40004" h="60960">
                <a:moveTo>
                  <a:pt x="39624" y="60960"/>
                </a:moveTo>
                <a:lnTo>
                  <a:pt x="0" y="60960"/>
                </a:lnTo>
                <a:lnTo>
                  <a:pt x="0" y="0"/>
                </a:lnTo>
                <a:lnTo>
                  <a:pt x="39624" y="0"/>
                </a:lnTo>
                <a:lnTo>
                  <a:pt x="39624" y="6096"/>
                </a:lnTo>
                <a:lnTo>
                  <a:pt x="9144" y="6096"/>
                </a:lnTo>
                <a:lnTo>
                  <a:pt x="9144" y="24384"/>
                </a:lnTo>
                <a:lnTo>
                  <a:pt x="38100" y="24384"/>
                </a:lnTo>
                <a:lnTo>
                  <a:pt x="38100" y="32004"/>
                </a:lnTo>
                <a:lnTo>
                  <a:pt x="9144" y="32004"/>
                </a:lnTo>
                <a:lnTo>
                  <a:pt x="9144" y="53340"/>
                </a:lnTo>
                <a:lnTo>
                  <a:pt x="39624" y="53340"/>
                </a:lnTo>
                <a:lnTo>
                  <a:pt x="39624" y="60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90288" y="4285488"/>
            <a:ext cx="47625" cy="60960"/>
          </a:xfrm>
          <a:custGeom>
            <a:avLst/>
            <a:gdLst/>
            <a:ahLst/>
            <a:cxnLst/>
            <a:rect l="l" t="t" r="r" b="b"/>
            <a:pathLst>
              <a:path w="47625" h="60960">
                <a:moveTo>
                  <a:pt x="9144" y="60960"/>
                </a:moveTo>
                <a:lnTo>
                  <a:pt x="0" y="60960"/>
                </a:lnTo>
                <a:lnTo>
                  <a:pt x="0" y="0"/>
                </a:lnTo>
                <a:lnTo>
                  <a:pt x="25908" y="0"/>
                </a:lnTo>
                <a:lnTo>
                  <a:pt x="30480" y="1524"/>
                </a:lnTo>
                <a:lnTo>
                  <a:pt x="35052" y="4572"/>
                </a:lnTo>
                <a:lnTo>
                  <a:pt x="36576" y="6096"/>
                </a:lnTo>
                <a:lnTo>
                  <a:pt x="9144" y="6096"/>
                </a:lnTo>
                <a:lnTo>
                  <a:pt x="9144" y="28956"/>
                </a:lnTo>
                <a:lnTo>
                  <a:pt x="35052" y="28956"/>
                </a:lnTo>
                <a:lnTo>
                  <a:pt x="32004" y="32004"/>
                </a:lnTo>
                <a:lnTo>
                  <a:pt x="28956" y="32004"/>
                </a:lnTo>
                <a:lnTo>
                  <a:pt x="30480" y="33528"/>
                </a:lnTo>
                <a:lnTo>
                  <a:pt x="32004" y="33528"/>
                </a:lnTo>
                <a:lnTo>
                  <a:pt x="33528" y="35052"/>
                </a:lnTo>
                <a:lnTo>
                  <a:pt x="9144" y="35052"/>
                </a:lnTo>
                <a:lnTo>
                  <a:pt x="9144" y="60960"/>
                </a:lnTo>
                <a:close/>
              </a:path>
              <a:path w="47625" h="60960">
                <a:moveTo>
                  <a:pt x="35052" y="28956"/>
                </a:moveTo>
                <a:lnTo>
                  <a:pt x="22860" y="28956"/>
                </a:lnTo>
                <a:lnTo>
                  <a:pt x="25908" y="27432"/>
                </a:lnTo>
                <a:lnTo>
                  <a:pt x="27432" y="25908"/>
                </a:lnTo>
                <a:lnTo>
                  <a:pt x="30480" y="24384"/>
                </a:lnTo>
                <a:lnTo>
                  <a:pt x="30480" y="10668"/>
                </a:lnTo>
                <a:lnTo>
                  <a:pt x="27432" y="9144"/>
                </a:lnTo>
                <a:lnTo>
                  <a:pt x="25908" y="7620"/>
                </a:lnTo>
                <a:lnTo>
                  <a:pt x="22860" y="6096"/>
                </a:lnTo>
                <a:lnTo>
                  <a:pt x="36576" y="6096"/>
                </a:lnTo>
                <a:lnTo>
                  <a:pt x="38100" y="7620"/>
                </a:lnTo>
                <a:lnTo>
                  <a:pt x="39624" y="12192"/>
                </a:lnTo>
                <a:lnTo>
                  <a:pt x="39624" y="21336"/>
                </a:lnTo>
                <a:lnTo>
                  <a:pt x="36576" y="27432"/>
                </a:lnTo>
                <a:lnTo>
                  <a:pt x="35052" y="28956"/>
                </a:lnTo>
                <a:close/>
              </a:path>
              <a:path w="47625" h="60960">
                <a:moveTo>
                  <a:pt x="47244" y="60960"/>
                </a:moveTo>
                <a:lnTo>
                  <a:pt x="39624" y="60960"/>
                </a:lnTo>
                <a:lnTo>
                  <a:pt x="30480" y="45720"/>
                </a:lnTo>
                <a:lnTo>
                  <a:pt x="28956" y="41148"/>
                </a:lnTo>
                <a:lnTo>
                  <a:pt x="27432" y="38100"/>
                </a:lnTo>
                <a:lnTo>
                  <a:pt x="25908" y="36576"/>
                </a:lnTo>
                <a:lnTo>
                  <a:pt x="22860" y="36576"/>
                </a:lnTo>
                <a:lnTo>
                  <a:pt x="21336" y="35052"/>
                </a:lnTo>
                <a:lnTo>
                  <a:pt x="33528" y="35052"/>
                </a:lnTo>
                <a:lnTo>
                  <a:pt x="36576" y="38100"/>
                </a:lnTo>
                <a:lnTo>
                  <a:pt x="39624" y="44196"/>
                </a:lnTo>
                <a:lnTo>
                  <a:pt x="47244" y="60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39056" y="4283964"/>
            <a:ext cx="60960" cy="82550"/>
          </a:xfrm>
          <a:custGeom>
            <a:avLst/>
            <a:gdLst/>
            <a:ahLst/>
            <a:cxnLst/>
            <a:rect l="l" t="t" r="r" b="b"/>
            <a:pathLst>
              <a:path w="60960" h="82550">
                <a:moveTo>
                  <a:pt x="45719" y="82295"/>
                </a:moveTo>
                <a:lnTo>
                  <a:pt x="0" y="82295"/>
                </a:lnTo>
                <a:lnTo>
                  <a:pt x="0" y="76200"/>
                </a:lnTo>
                <a:lnTo>
                  <a:pt x="45719" y="76200"/>
                </a:lnTo>
                <a:lnTo>
                  <a:pt x="45719" y="82295"/>
                </a:lnTo>
                <a:close/>
              </a:path>
              <a:path w="60960" h="82550">
                <a:moveTo>
                  <a:pt x="60959" y="64008"/>
                </a:moveTo>
                <a:lnTo>
                  <a:pt x="50291" y="64008"/>
                </a:lnTo>
                <a:lnTo>
                  <a:pt x="50291" y="0"/>
                </a:lnTo>
                <a:lnTo>
                  <a:pt x="60959" y="0"/>
                </a:lnTo>
                <a:lnTo>
                  <a:pt x="60959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15255" y="4285488"/>
            <a:ext cx="47625" cy="60960"/>
          </a:xfrm>
          <a:custGeom>
            <a:avLst/>
            <a:gdLst/>
            <a:ahLst/>
            <a:cxnLst/>
            <a:rect l="l" t="t" r="r" b="b"/>
            <a:pathLst>
              <a:path w="47625" h="60960">
                <a:moveTo>
                  <a:pt x="7620" y="60960"/>
                </a:moveTo>
                <a:lnTo>
                  <a:pt x="0" y="60960"/>
                </a:lnTo>
                <a:lnTo>
                  <a:pt x="0" y="0"/>
                </a:lnTo>
                <a:lnTo>
                  <a:pt x="12192" y="0"/>
                </a:lnTo>
                <a:lnTo>
                  <a:pt x="16902" y="9144"/>
                </a:lnTo>
                <a:lnTo>
                  <a:pt x="7620" y="9144"/>
                </a:lnTo>
                <a:lnTo>
                  <a:pt x="7620" y="60960"/>
                </a:lnTo>
                <a:close/>
              </a:path>
              <a:path w="47625" h="60960">
                <a:moveTo>
                  <a:pt x="47244" y="50292"/>
                </a:moveTo>
                <a:lnTo>
                  <a:pt x="38100" y="50292"/>
                </a:lnTo>
                <a:lnTo>
                  <a:pt x="38100" y="0"/>
                </a:lnTo>
                <a:lnTo>
                  <a:pt x="47244" y="0"/>
                </a:lnTo>
                <a:lnTo>
                  <a:pt x="47244" y="50292"/>
                </a:lnTo>
                <a:close/>
              </a:path>
              <a:path w="47625" h="60960">
                <a:moveTo>
                  <a:pt x="47244" y="60960"/>
                </a:moveTo>
                <a:lnTo>
                  <a:pt x="35052" y="60960"/>
                </a:lnTo>
                <a:lnTo>
                  <a:pt x="7620" y="9144"/>
                </a:lnTo>
                <a:lnTo>
                  <a:pt x="16902" y="9144"/>
                </a:lnTo>
                <a:lnTo>
                  <a:pt x="38100" y="50292"/>
                </a:lnTo>
                <a:lnTo>
                  <a:pt x="47244" y="50292"/>
                </a:lnTo>
                <a:lnTo>
                  <a:pt x="47244" y="60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774691" y="4283964"/>
            <a:ext cx="50800" cy="64135"/>
          </a:xfrm>
          <a:custGeom>
            <a:avLst/>
            <a:gdLst/>
            <a:ahLst/>
            <a:cxnLst/>
            <a:rect l="l" t="t" r="r" b="b"/>
            <a:pathLst>
              <a:path w="50800" h="64135">
                <a:moveTo>
                  <a:pt x="33528" y="64008"/>
                </a:moveTo>
                <a:lnTo>
                  <a:pt x="21336" y="64008"/>
                </a:lnTo>
                <a:lnTo>
                  <a:pt x="13716" y="60960"/>
                </a:lnTo>
                <a:lnTo>
                  <a:pt x="3048" y="50292"/>
                </a:lnTo>
                <a:lnTo>
                  <a:pt x="0" y="41148"/>
                </a:lnTo>
                <a:lnTo>
                  <a:pt x="0" y="22860"/>
                </a:lnTo>
                <a:lnTo>
                  <a:pt x="3048" y="13716"/>
                </a:lnTo>
                <a:lnTo>
                  <a:pt x="13716" y="3048"/>
                </a:lnTo>
                <a:lnTo>
                  <a:pt x="21336" y="0"/>
                </a:lnTo>
                <a:lnTo>
                  <a:pt x="36576" y="0"/>
                </a:lnTo>
                <a:lnTo>
                  <a:pt x="41148" y="1524"/>
                </a:lnTo>
                <a:lnTo>
                  <a:pt x="50292" y="6096"/>
                </a:lnTo>
                <a:lnTo>
                  <a:pt x="50292" y="7620"/>
                </a:lnTo>
                <a:lnTo>
                  <a:pt x="22860" y="7620"/>
                </a:lnTo>
                <a:lnTo>
                  <a:pt x="18288" y="9144"/>
                </a:lnTo>
                <a:lnTo>
                  <a:pt x="13716" y="13716"/>
                </a:lnTo>
                <a:lnTo>
                  <a:pt x="10668" y="18288"/>
                </a:lnTo>
                <a:lnTo>
                  <a:pt x="9144" y="24384"/>
                </a:lnTo>
                <a:lnTo>
                  <a:pt x="9144" y="39624"/>
                </a:lnTo>
                <a:lnTo>
                  <a:pt x="10668" y="45720"/>
                </a:lnTo>
                <a:lnTo>
                  <a:pt x="13716" y="50292"/>
                </a:lnTo>
                <a:lnTo>
                  <a:pt x="18288" y="54864"/>
                </a:lnTo>
                <a:lnTo>
                  <a:pt x="22860" y="56388"/>
                </a:lnTo>
                <a:lnTo>
                  <a:pt x="50292" y="56388"/>
                </a:lnTo>
                <a:lnTo>
                  <a:pt x="50292" y="57912"/>
                </a:lnTo>
                <a:lnTo>
                  <a:pt x="44196" y="60960"/>
                </a:lnTo>
                <a:lnTo>
                  <a:pt x="39624" y="62484"/>
                </a:lnTo>
                <a:lnTo>
                  <a:pt x="36576" y="62484"/>
                </a:lnTo>
                <a:lnTo>
                  <a:pt x="33528" y="64008"/>
                </a:lnTo>
                <a:close/>
              </a:path>
              <a:path w="50800" h="64135">
                <a:moveTo>
                  <a:pt x="50292" y="15240"/>
                </a:moveTo>
                <a:lnTo>
                  <a:pt x="47244" y="12192"/>
                </a:lnTo>
                <a:lnTo>
                  <a:pt x="38100" y="7620"/>
                </a:lnTo>
                <a:lnTo>
                  <a:pt x="50292" y="7620"/>
                </a:lnTo>
                <a:lnTo>
                  <a:pt x="50292" y="15240"/>
                </a:lnTo>
                <a:close/>
              </a:path>
              <a:path w="50800" h="64135">
                <a:moveTo>
                  <a:pt x="50292" y="56388"/>
                </a:moveTo>
                <a:lnTo>
                  <a:pt x="38100" y="56388"/>
                </a:lnTo>
                <a:lnTo>
                  <a:pt x="47244" y="51816"/>
                </a:lnTo>
                <a:lnTo>
                  <a:pt x="50292" y="48768"/>
                </a:lnTo>
                <a:lnTo>
                  <a:pt x="50292" y="56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26508" y="4360164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0"/>
                </a:moveTo>
                <a:lnTo>
                  <a:pt x="45719" y="0"/>
                </a:lnTo>
                <a:lnTo>
                  <a:pt x="45719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79847" y="4285488"/>
            <a:ext cx="36830" cy="60960"/>
          </a:xfrm>
          <a:custGeom>
            <a:avLst/>
            <a:gdLst/>
            <a:ahLst/>
            <a:cxnLst/>
            <a:rect l="l" t="t" r="r" b="b"/>
            <a:pathLst>
              <a:path w="36829" h="60960">
                <a:moveTo>
                  <a:pt x="0" y="10668"/>
                </a:moveTo>
                <a:lnTo>
                  <a:pt x="0" y="3048"/>
                </a:lnTo>
                <a:lnTo>
                  <a:pt x="15240" y="0"/>
                </a:lnTo>
                <a:lnTo>
                  <a:pt x="22860" y="0"/>
                </a:lnTo>
                <a:lnTo>
                  <a:pt x="22860" y="7620"/>
                </a:lnTo>
                <a:lnTo>
                  <a:pt x="15240" y="7620"/>
                </a:lnTo>
                <a:lnTo>
                  <a:pt x="0" y="10668"/>
                </a:lnTo>
                <a:close/>
              </a:path>
              <a:path w="36829" h="60960">
                <a:moveTo>
                  <a:pt x="22860" y="53340"/>
                </a:moveTo>
                <a:lnTo>
                  <a:pt x="15240" y="53340"/>
                </a:lnTo>
                <a:lnTo>
                  <a:pt x="15240" y="7620"/>
                </a:lnTo>
                <a:lnTo>
                  <a:pt x="22860" y="7620"/>
                </a:lnTo>
                <a:lnTo>
                  <a:pt x="22860" y="53340"/>
                </a:lnTo>
                <a:close/>
              </a:path>
              <a:path w="36829" h="60960">
                <a:moveTo>
                  <a:pt x="36576" y="60960"/>
                </a:moveTo>
                <a:lnTo>
                  <a:pt x="1524" y="60960"/>
                </a:lnTo>
                <a:lnTo>
                  <a:pt x="1524" y="53340"/>
                </a:lnTo>
                <a:lnTo>
                  <a:pt x="36576" y="53340"/>
                </a:lnTo>
                <a:lnTo>
                  <a:pt x="36576" y="60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6656" y="4389120"/>
            <a:ext cx="6133338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01112" y="4282439"/>
            <a:ext cx="2148839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7031" y="4389120"/>
            <a:ext cx="6172963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30651" y="4282439"/>
            <a:ext cx="1892808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8883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38883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57527" y="6158484"/>
            <a:ext cx="164592" cy="124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2867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72867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1511" y="6158483"/>
            <a:ext cx="164591" cy="124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05327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05327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23971" y="6160007"/>
            <a:ext cx="166116" cy="123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39311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39311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7955" y="6160008"/>
            <a:ext cx="163068" cy="1234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71772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1772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0416" y="6161532"/>
            <a:ext cx="167640" cy="121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5755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05755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24400" y="6158484"/>
            <a:ext cx="164591" cy="1249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38215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38215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6859" y="6158483"/>
            <a:ext cx="166116" cy="1249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72200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72200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90844" y="6160007"/>
            <a:ext cx="166116" cy="123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99332" y="6326124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21336" y="54864"/>
                </a:moveTo>
                <a:lnTo>
                  <a:pt x="12192" y="54864"/>
                </a:lnTo>
                <a:lnTo>
                  <a:pt x="7620" y="53340"/>
                </a:lnTo>
                <a:lnTo>
                  <a:pt x="4572" y="48768"/>
                </a:lnTo>
                <a:lnTo>
                  <a:pt x="1524" y="45720"/>
                </a:lnTo>
                <a:lnTo>
                  <a:pt x="0" y="41148"/>
                </a:lnTo>
                <a:lnTo>
                  <a:pt x="0" y="28956"/>
                </a:lnTo>
                <a:lnTo>
                  <a:pt x="1524" y="24384"/>
                </a:lnTo>
                <a:lnTo>
                  <a:pt x="4572" y="19812"/>
                </a:lnTo>
                <a:lnTo>
                  <a:pt x="7620" y="16764"/>
                </a:lnTo>
                <a:lnTo>
                  <a:pt x="12192" y="15240"/>
                </a:lnTo>
                <a:lnTo>
                  <a:pt x="21336" y="15240"/>
                </a:lnTo>
                <a:lnTo>
                  <a:pt x="22860" y="16764"/>
                </a:lnTo>
                <a:lnTo>
                  <a:pt x="25908" y="18288"/>
                </a:lnTo>
                <a:lnTo>
                  <a:pt x="27432" y="19812"/>
                </a:lnTo>
                <a:lnTo>
                  <a:pt x="13716" y="19812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3716" y="50292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4864"/>
                </a:lnTo>
                <a:close/>
              </a:path>
              <a:path w="35560" h="55245">
                <a:moveTo>
                  <a:pt x="27432" y="50292"/>
                </a:moveTo>
                <a:lnTo>
                  <a:pt x="21336" y="50292"/>
                </a:lnTo>
                <a:lnTo>
                  <a:pt x="25908" y="45720"/>
                </a:lnTo>
                <a:lnTo>
                  <a:pt x="28956" y="39624"/>
                </a:lnTo>
                <a:lnTo>
                  <a:pt x="28956" y="30480"/>
                </a:lnTo>
                <a:lnTo>
                  <a:pt x="27432" y="25908"/>
                </a:lnTo>
                <a:lnTo>
                  <a:pt x="21336" y="19812"/>
                </a:lnTo>
                <a:lnTo>
                  <a:pt x="27432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8768"/>
                </a:lnTo>
                <a:lnTo>
                  <a:pt x="28956" y="48768"/>
                </a:lnTo>
                <a:lnTo>
                  <a:pt x="27432" y="50292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8768"/>
                </a:lnTo>
                <a:lnTo>
                  <a:pt x="35052" y="48768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45052" y="6341364"/>
            <a:ext cx="32384" cy="40005"/>
          </a:xfrm>
          <a:custGeom>
            <a:avLst/>
            <a:gdLst/>
            <a:ahLst/>
            <a:cxnLst/>
            <a:rect l="l" t="t" r="r" b="b"/>
            <a:pathLst>
              <a:path w="32385" h="40004">
                <a:moveTo>
                  <a:pt x="4572" y="7620"/>
                </a:moveTo>
                <a:lnTo>
                  <a:pt x="1524" y="7620"/>
                </a:lnTo>
                <a:lnTo>
                  <a:pt x="1524" y="1524"/>
                </a:lnTo>
                <a:lnTo>
                  <a:pt x="4572" y="1524"/>
                </a:lnTo>
                <a:lnTo>
                  <a:pt x="6096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10668" y="4572"/>
                </a:lnTo>
                <a:lnTo>
                  <a:pt x="7620" y="6096"/>
                </a:lnTo>
                <a:lnTo>
                  <a:pt x="6096" y="6096"/>
                </a:lnTo>
                <a:lnTo>
                  <a:pt x="4572" y="7620"/>
                </a:lnTo>
                <a:close/>
              </a:path>
              <a:path w="32385" h="40004">
                <a:moveTo>
                  <a:pt x="18288" y="39624"/>
                </a:moveTo>
                <a:lnTo>
                  <a:pt x="7620" y="39624"/>
                </a:lnTo>
                <a:lnTo>
                  <a:pt x="4572" y="38100"/>
                </a:lnTo>
                <a:lnTo>
                  <a:pt x="0" y="33528"/>
                </a:lnTo>
                <a:lnTo>
                  <a:pt x="0" y="22860"/>
                </a:lnTo>
                <a:lnTo>
                  <a:pt x="1524" y="19812"/>
                </a:lnTo>
                <a:lnTo>
                  <a:pt x="4572" y="18288"/>
                </a:lnTo>
                <a:lnTo>
                  <a:pt x="6096" y="15240"/>
                </a:lnTo>
                <a:lnTo>
                  <a:pt x="25908" y="15240"/>
                </a:lnTo>
                <a:lnTo>
                  <a:pt x="25908" y="10668"/>
                </a:lnTo>
                <a:lnTo>
                  <a:pt x="21336" y="6096"/>
                </a:lnTo>
                <a:lnTo>
                  <a:pt x="18288" y="4572"/>
                </a:lnTo>
                <a:lnTo>
                  <a:pt x="27432" y="4572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9812"/>
                </a:lnTo>
                <a:lnTo>
                  <a:pt x="10668" y="19812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0480"/>
                </a:lnTo>
                <a:lnTo>
                  <a:pt x="9144" y="33528"/>
                </a:lnTo>
                <a:lnTo>
                  <a:pt x="12192" y="35052"/>
                </a:lnTo>
                <a:lnTo>
                  <a:pt x="24384" y="35052"/>
                </a:lnTo>
                <a:lnTo>
                  <a:pt x="22860" y="36576"/>
                </a:lnTo>
                <a:lnTo>
                  <a:pt x="19812" y="38100"/>
                </a:lnTo>
                <a:lnTo>
                  <a:pt x="18288" y="39624"/>
                </a:lnTo>
                <a:close/>
              </a:path>
              <a:path w="32385" h="40004">
                <a:moveTo>
                  <a:pt x="24384" y="35052"/>
                </a:moveTo>
                <a:lnTo>
                  <a:pt x="16764" y="35052"/>
                </a:lnTo>
                <a:lnTo>
                  <a:pt x="19812" y="33528"/>
                </a:lnTo>
                <a:lnTo>
                  <a:pt x="24384" y="28956"/>
                </a:lnTo>
                <a:lnTo>
                  <a:pt x="25908" y="24384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4384" y="35052"/>
                </a:lnTo>
                <a:close/>
              </a:path>
              <a:path w="32385" h="40004">
                <a:moveTo>
                  <a:pt x="32004" y="38100"/>
                </a:moveTo>
                <a:lnTo>
                  <a:pt x="25908" y="38100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4676" y="6330696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9144" y="48768"/>
                </a:lnTo>
                <a:lnTo>
                  <a:pt x="7620" y="47244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2672"/>
                </a:lnTo>
                <a:lnTo>
                  <a:pt x="13716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15155" y="6341364"/>
            <a:ext cx="35560" cy="40005"/>
          </a:xfrm>
          <a:custGeom>
            <a:avLst/>
            <a:gdLst/>
            <a:ahLst/>
            <a:cxnLst/>
            <a:rect l="l" t="t" r="r" b="b"/>
            <a:pathLst>
              <a:path w="35560" h="40004">
                <a:moveTo>
                  <a:pt x="25908" y="39624"/>
                </a:moveTo>
                <a:lnTo>
                  <a:pt x="13716" y="39624"/>
                </a:lnTo>
                <a:lnTo>
                  <a:pt x="7620" y="38100"/>
                </a:lnTo>
                <a:lnTo>
                  <a:pt x="4572" y="35052"/>
                </a:lnTo>
                <a:lnTo>
                  <a:pt x="1524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4572"/>
                </a:lnTo>
                <a:lnTo>
                  <a:pt x="15240" y="4572"/>
                </a:lnTo>
                <a:lnTo>
                  <a:pt x="9144" y="7620"/>
                </a:lnTo>
                <a:lnTo>
                  <a:pt x="7620" y="9144"/>
                </a:lnTo>
                <a:lnTo>
                  <a:pt x="6096" y="12192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7620" y="28956"/>
                </a:lnTo>
                <a:lnTo>
                  <a:pt x="12192" y="33528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6576"/>
                </a:lnTo>
                <a:lnTo>
                  <a:pt x="30480" y="38100"/>
                </a:lnTo>
                <a:lnTo>
                  <a:pt x="28956" y="38100"/>
                </a:lnTo>
                <a:lnTo>
                  <a:pt x="25908" y="39624"/>
                </a:lnTo>
                <a:close/>
              </a:path>
              <a:path w="35560" h="40004">
                <a:moveTo>
                  <a:pt x="35052" y="16764"/>
                </a:moveTo>
                <a:lnTo>
                  <a:pt x="28956" y="16764"/>
                </a:lnTo>
                <a:lnTo>
                  <a:pt x="28956" y="12192"/>
                </a:lnTo>
                <a:lnTo>
                  <a:pt x="27432" y="10668"/>
                </a:lnTo>
                <a:lnTo>
                  <a:pt x="25908" y="7620"/>
                </a:lnTo>
                <a:lnTo>
                  <a:pt x="24384" y="6096"/>
                </a:lnTo>
                <a:lnTo>
                  <a:pt x="21336" y="4572"/>
                </a:lnTo>
                <a:lnTo>
                  <a:pt x="30480" y="4572"/>
                </a:lnTo>
                <a:lnTo>
                  <a:pt x="33528" y="7620"/>
                </a:lnTo>
                <a:lnTo>
                  <a:pt x="35052" y="12192"/>
                </a:lnTo>
                <a:lnTo>
                  <a:pt x="35052" y="16764"/>
                </a:lnTo>
                <a:close/>
              </a:path>
              <a:path w="35560" h="40004">
                <a:moveTo>
                  <a:pt x="33528" y="35052"/>
                </a:moveTo>
                <a:lnTo>
                  <a:pt x="21336" y="35052"/>
                </a:lnTo>
                <a:lnTo>
                  <a:pt x="24384" y="33528"/>
                </a:lnTo>
                <a:lnTo>
                  <a:pt x="28956" y="33528"/>
                </a:lnTo>
                <a:lnTo>
                  <a:pt x="30480" y="32004"/>
                </a:lnTo>
                <a:lnTo>
                  <a:pt x="33528" y="30480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852" y="4389120"/>
            <a:ext cx="6089142" cy="1894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4880" y="6102096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71344" y="4282439"/>
            <a:ext cx="3006852" cy="838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3374E94-2448-AC49-8BDB-EEEFAEE98547}"/>
              </a:ext>
            </a:extLst>
          </p:cNvPr>
          <p:cNvSpPr txBox="1"/>
          <p:nvPr/>
        </p:nvSpPr>
        <p:spPr>
          <a:xfrm>
            <a:off x="450723" y="3175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Fausses Détections</a:t>
            </a:r>
          </a:p>
        </p:txBody>
      </p:sp>
      <p:graphicFrame>
        <p:nvGraphicFramePr>
          <p:cNvPr id="35" name="Objet 34">
            <a:extLst>
              <a:ext uri="{FF2B5EF4-FFF2-40B4-BE49-F238E27FC236}">
                <a16:creationId xmlns:a16="http://schemas.microsoft.com/office/drawing/2014/main" id="{63BFC26B-5534-4246-92F5-0914BEF7B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079327"/>
              </p:ext>
            </p:extLst>
          </p:nvPr>
        </p:nvGraphicFramePr>
        <p:xfrm>
          <a:off x="722629" y="1460500"/>
          <a:ext cx="43688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Feuille de calcul prenant en charge les macros" r:id="rId14" imgW="4368800" imgH="1663700" progId="Excel.SheetMacroEnabled.12">
                  <p:embed/>
                </p:oleObj>
              </mc:Choice>
              <mc:Fallback>
                <p:oleObj name="Feuille de calcul prenant en charge les macros" r:id="rId14" imgW="4368800" imgH="16637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2629" y="1460500"/>
                        <a:ext cx="4368800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488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488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060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525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9452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6696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80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80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80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5900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009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429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20011" y="6341364"/>
            <a:ext cx="33655" cy="53340"/>
          </a:xfrm>
          <a:custGeom>
            <a:avLst/>
            <a:gdLst/>
            <a:ahLst/>
            <a:cxnLst/>
            <a:rect l="l" t="t" r="r" b="b"/>
            <a:pathLst>
              <a:path w="33655" h="53339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6096" y="1524"/>
                </a:lnTo>
                <a:lnTo>
                  <a:pt x="9144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3048"/>
                </a:lnTo>
                <a:lnTo>
                  <a:pt x="30480" y="6096"/>
                </a:lnTo>
                <a:lnTo>
                  <a:pt x="9144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3655" h="53339">
                <a:moveTo>
                  <a:pt x="30480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2860" y="44196"/>
                </a:lnTo>
                <a:lnTo>
                  <a:pt x="25908" y="42672"/>
                </a:lnTo>
                <a:lnTo>
                  <a:pt x="25908" y="32004"/>
                </a:lnTo>
                <a:lnTo>
                  <a:pt x="22860" y="30480"/>
                </a:lnTo>
                <a:lnTo>
                  <a:pt x="21336" y="28956"/>
                </a:lnTo>
                <a:lnTo>
                  <a:pt x="18288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5908" y="16764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9144"/>
                </a:lnTo>
                <a:lnTo>
                  <a:pt x="32004" y="18288"/>
                </a:lnTo>
                <a:lnTo>
                  <a:pt x="30480" y="19812"/>
                </a:lnTo>
                <a:lnTo>
                  <a:pt x="28956" y="22860"/>
                </a:lnTo>
                <a:lnTo>
                  <a:pt x="25908" y="24384"/>
                </a:lnTo>
                <a:lnTo>
                  <a:pt x="22860" y="24384"/>
                </a:lnTo>
                <a:lnTo>
                  <a:pt x="28956" y="27432"/>
                </a:lnTo>
                <a:lnTo>
                  <a:pt x="32004" y="30480"/>
                </a:lnTo>
                <a:lnTo>
                  <a:pt x="33528" y="33528"/>
                </a:lnTo>
                <a:lnTo>
                  <a:pt x="33528" y="42672"/>
                </a:lnTo>
                <a:lnTo>
                  <a:pt x="32004" y="45720"/>
                </a:lnTo>
                <a:lnTo>
                  <a:pt x="30480" y="47244"/>
                </a:lnTo>
                <a:close/>
              </a:path>
              <a:path w="33655" h="53339">
                <a:moveTo>
                  <a:pt x="19812" y="53340"/>
                </a:moveTo>
                <a:lnTo>
                  <a:pt x="9144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1524" y="45720"/>
                </a:lnTo>
                <a:lnTo>
                  <a:pt x="6096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8956" y="48768"/>
                </a:lnTo>
                <a:lnTo>
                  <a:pt x="24384" y="51816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10739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493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913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44851" y="6342888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6096" y="24384"/>
                </a:moveTo>
                <a:lnTo>
                  <a:pt x="3048" y="24384"/>
                </a:lnTo>
                <a:lnTo>
                  <a:pt x="3048" y="0"/>
                </a:lnTo>
                <a:lnTo>
                  <a:pt x="28956" y="0"/>
                </a:lnTo>
                <a:lnTo>
                  <a:pt x="28956" y="4572"/>
                </a:lnTo>
                <a:lnTo>
                  <a:pt x="9144" y="4572"/>
                </a:lnTo>
                <a:lnTo>
                  <a:pt x="9144" y="18288"/>
                </a:lnTo>
                <a:lnTo>
                  <a:pt x="24384" y="18288"/>
                </a:lnTo>
                <a:lnTo>
                  <a:pt x="27432" y="21336"/>
                </a:lnTo>
                <a:lnTo>
                  <a:pt x="29718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3655" h="52070">
                <a:moveTo>
                  <a:pt x="24384" y="18288"/>
                </a:moveTo>
                <a:lnTo>
                  <a:pt x="9144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3655" h="52070">
                <a:moveTo>
                  <a:pt x="29718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9718" y="22860"/>
                </a:lnTo>
                <a:lnTo>
                  <a:pt x="32004" y="24384"/>
                </a:lnTo>
                <a:lnTo>
                  <a:pt x="33528" y="28956"/>
                </a:lnTo>
                <a:lnTo>
                  <a:pt x="33528" y="39624"/>
                </a:lnTo>
                <a:lnTo>
                  <a:pt x="32004" y="44196"/>
                </a:lnTo>
                <a:lnTo>
                  <a:pt x="29718" y="45720"/>
                </a:lnTo>
                <a:close/>
              </a:path>
              <a:path w="33655" h="52070">
                <a:moveTo>
                  <a:pt x="19812" y="51816"/>
                </a:moveTo>
                <a:lnTo>
                  <a:pt x="9144" y="51816"/>
                </a:lnTo>
                <a:lnTo>
                  <a:pt x="7620" y="50292"/>
                </a:lnTo>
                <a:lnTo>
                  <a:pt x="3048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9144" y="45720"/>
                </a:lnTo>
                <a:lnTo>
                  <a:pt x="29718" y="45720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3558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7977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2397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69692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5" h="50800">
                <a:moveTo>
                  <a:pt x="15240" y="50292"/>
                </a:moveTo>
                <a:lnTo>
                  <a:pt x="7620" y="50292"/>
                </a:lnTo>
                <a:lnTo>
                  <a:pt x="25908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524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6042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4" h="52070">
                <a:moveTo>
                  <a:pt x="1524" y="10668"/>
                </a:moveTo>
                <a:lnTo>
                  <a:pt x="1524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2004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4572" y="9144"/>
                </a:lnTo>
                <a:lnTo>
                  <a:pt x="1524" y="10668"/>
                </a:lnTo>
                <a:close/>
              </a:path>
              <a:path w="33654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12192" y="35052"/>
                </a:lnTo>
                <a:lnTo>
                  <a:pt x="15240" y="30480"/>
                </a:lnTo>
                <a:lnTo>
                  <a:pt x="19812" y="25908"/>
                </a:lnTo>
                <a:lnTo>
                  <a:pt x="22860" y="24384"/>
                </a:lnTo>
                <a:lnTo>
                  <a:pt x="24384" y="21336"/>
                </a:lnTo>
                <a:lnTo>
                  <a:pt x="24384" y="19812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10668"/>
                </a:lnTo>
                <a:lnTo>
                  <a:pt x="33528" y="16764"/>
                </a:lnTo>
                <a:lnTo>
                  <a:pt x="32004" y="1828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18288" y="36576"/>
                </a:lnTo>
                <a:lnTo>
                  <a:pt x="15240" y="41148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0461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033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945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18288" y="35052"/>
                </a:moveTo>
                <a:lnTo>
                  <a:pt x="10668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0668" y="6096"/>
                </a:lnTo>
                <a:lnTo>
                  <a:pt x="9144" y="9144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21336"/>
                </a:lnTo>
                <a:lnTo>
                  <a:pt x="7620" y="24384"/>
                </a:lnTo>
                <a:lnTo>
                  <a:pt x="9144" y="25908"/>
                </a:lnTo>
                <a:lnTo>
                  <a:pt x="10668" y="28956"/>
                </a:lnTo>
                <a:lnTo>
                  <a:pt x="27432" y="28956"/>
                </a:lnTo>
                <a:lnTo>
                  <a:pt x="22860" y="33528"/>
                </a:lnTo>
                <a:lnTo>
                  <a:pt x="21336" y="33528"/>
                </a:lnTo>
                <a:lnTo>
                  <a:pt x="18288" y="35052"/>
                </a:lnTo>
                <a:close/>
              </a:path>
              <a:path w="35560" h="53339">
                <a:moveTo>
                  <a:pt x="27432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4384" y="42672"/>
                </a:lnTo>
                <a:lnTo>
                  <a:pt x="25908" y="39624"/>
                </a:lnTo>
                <a:lnTo>
                  <a:pt x="27432" y="35052"/>
                </a:lnTo>
                <a:lnTo>
                  <a:pt x="27432" y="28956"/>
                </a:lnTo>
                <a:lnTo>
                  <a:pt x="21336" y="28956"/>
                </a:lnTo>
                <a:lnTo>
                  <a:pt x="25908" y="24384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2004" y="41148"/>
                </a:lnTo>
                <a:lnTo>
                  <a:pt x="28956" y="45720"/>
                </a:lnTo>
                <a:lnTo>
                  <a:pt x="27432" y="47244"/>
                </a:lnTo>
                <a:close/>
              </a:path>
              <a:path w="35560" h="53339">
                <a:moveTo>
                  <a:pt x="19812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4572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6096" y="45720"/>
                </a:lnTo>
                <a:lnTo>
                  <a:pt x="7620" y="47244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8678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19812" y="0"/>
                </a:lnTo>
                <a:lnTo>
                  <a:pt x="22860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5240" y="30480"/>
                </a:lnTo>
                <a:lnTo>
                  <a:pt x="16764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2192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6764"/>
                </a:lnTo>
                <a:lnTo>
                  <a:pt x="30480" y="18288"/>
                </a:lnTo>
                <a:lnTo>
                  <a:pt x="30480" y="21336"/>
                </a:lnTo>
                <a:lnTo>
                  <a:pt x="27432" y="24384"/>
                </a:lnTo>
                <a:lnTo>
                  <a:pt x="24384" y="30480"/>
                </a:lnTo>
                <a:lnTo>
                  <a:pt x="21336" y="33528"/>
                </a:lnTo>
                <a:lnTo>
                  <a:pt x="16764" y="36576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2945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8100"/>
                </a:lnTo>
                <a:lnTo>
                  <a:pt x="28956" y="13716"/>
                </a:lnTo>
                <a:lnTo>
                  <a:pt x="25908" y="10668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822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22420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1162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582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0306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4421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3048" y="9144"/>
                </a:move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2004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close/>
              </a:path>
              <a:path w="35560" h="53339">
                <a:moveTo>
                  <a:pt x="30480" y="47244"/>
                </a:moveTo>
                <a:lnTo>
                  <a:pt x="18288" y="47244"/>
                </a:lnTo>
                <a:lnTo>
                  <a:pt x="24384" y="44196"/>
                </a:lnTo>
                <a:lnTo>
                  <a:pt x="27432" y="41148"/>
                </a:lnTo>
                <a:lnTo>
                  <a:pt x="27432" y="33528"/>
                </a:lnTo>
                <a:lnTo>
                  <a:pt x="22860" y="28956"/>
                </a:lnTo>
                <a:lnTo>
                  <a:pt x="19812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2860" y="19812"/>
                </a:lnTo>
                <a:lnTo>
                  <a:pt x="25908" y="18288"/>
                </a:lnTo>
                <a:lnTo>
                  <a:pt x="25908" y="9144"/>
                </a:lnTo>
                <a:lnTo>
                  <a:pt x="22860" y="7620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9144"/>
                </a:lnTo>
                <a:lnTo>
                  <a:pt x="33528" y="16764"/>
                </a:lnTo>
                <a:lnTo>
                  <a:pt x="30480" y="19812"/>
                </a:lnTo>
                <a:lnTo>
                  <a:pt x="28956" y="22860"/>
                </a:lnTo>
                <a:lnTo>
                  <a:pt x="27432" y="24384"/>
                </a:lnTo>
                <a:lnTo>
                  <a:pt x="24384" y="24384"/>
                </a:lnTo>
                <a:lnTo>
                  <a:pt x="30480" y="27432"/>
                </a:lnTo>
                <a:lnTo>
                  <a:pt x="33528" y="30480"/>
                </a:lnTo>
                <a:lnTo>
                  <a:pt x="35052" y="33528"/>
                </a:lnTo>
                <a:lnTo>
                  <a:pt x="35052" y="42672"/>
                </a:lnTo>
                <a:lnTo>
                  <a:pt x="30480" y="47244"/>
                </a:lnTo>
                <a:close/>
              </a:path>
              <a:path w="35560" h="53339">
                <a:moveTo>
                  <a:pt x="21336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3048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5908" y="51816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20495" y="6031992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20495" y="6031992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54963" y="6007607"/>
            <a:ext cx="36830" cy="52069"/>
          </a:xfrm>
          <a:custGeom>
            <a:avLst/>
            <a:gdLst/>
            <a:ahLst/>
            <a:cxnLst/>
            <a:rect l="l" t="t" r="r" b="b"/>
            <a:pathLst>
              <a:path w="36830" h="52070">
                <a:moveTo>
                  <a:pt x="36576" y="39624"/>
                </a:moveTo>
                <a:lnTo>
                  <a:pt x="0" y="39624"/>
                </a:lnTo>
                <a:lnTo>
                  <a:pt x="0" y="33528"/>
                </a:lnTo>
                <a:lnTo>
                  <a:pt x="21336" y="0"/>
                </a:lnTo>
                <a:lnTo>
                  <a:pt x="30480" y="0"/>
                </a:lnTo>
                <a:lnTo>
                  <a:pt x="30480" y="6096"/>
                </a:lnTo>
                <a:lnTo>
                  <a:pt x="22860" y="6096"/>
                </a:lnTo>
                <a:lnTo>
                  <a:pt x="6096" y="33528"/>
                </a:lnTo>
                <a:lnTo>
                  <a:pt x="36576" y="33528"/>
                </a:lnTo>
                <a:lnTo>
                  <a:pt x="36576" y="39624"/>
                </a:lnTo>
                <a:close/>
              </a:path>
              <a:path w="36830" h="52070">
                <a:moveTo>
                  <a:pt x="30480" y="33528"/>
                </a:moveTo>
                <a:lnTo>
                  <a:pt x="22860" y="33528"/>
                </a:lnTo>
                <a:lnTo>
                  <a:pt x="22860" y="6096"/>
                </a:lnTo>
                <a:lnTo>
                  <a:pt x="30480" y="6096"/>
                </a:lnTo>
                <a:lnTo>
                  <a:pt x="30480" y="33528"/>
                </a:lnTo>
                <a:close/>
              </a:path>
              <a:path w="36830" h="52070">
                <a:moveTo>
                  <a:pt x="30480" y="51816"/>
                </a:moveTo>
                <a:lnTo>
                  <a:pt x="22860" y="51816"/>
                </a:lnTo>
                <a:lnTo>
                  <a:pt x="22860" y="39624"/>
                </a:lnTo>
                <a:lnTo>
                  <a:pt x="30480" y="39624"/>
                </a:lnTo>
                <a:lnTo>
                  <a:pt x="30480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20495" y="5641847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20495" y="5641847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56487" y="561593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1816"/>
                </a:lnTo>
                <a:lnTo>
                  <a:pt x="1524" y="42672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6096" y="7620"/>
                </a:lnTo>
                <a:lnTo>
                  <a:pt x="9144" y="3048"/>
                </a:lnTo>
                <a:lnTo>
                  <a:pt x="15240" y="0"/>
                </a:lnTo>
                <a:lnTo>
                  <a:pt x="22860" y="0"/>
                </a:lnTo>
                <a:lnTo>
                  <a:pt x="24384" y="1524"/>
                </a:lnTo>
                <a:lnTo>
                  <a:pt x="30480" y="1524"/>
                </a:lnTo>
                <a:lnTo>
                  <a:pt x="32004" y="3048"/>
                </a:lnTo>
                <a:lnTo>
                  <a:pt x="32004" y="6096"/>
                </a:lnTo>
                <a:lnTo>
                  <a:pt x="16764" y="6096"/>
                </a:lnTo>
                <a:lnTo>
                  <a:pt x="13716" y="7620"/>
                </a:lnTo>
                <a:lnTo>
                  <a:pt x="10668" y="10668"/>
                </a:lnTo>
                <a:lnTo>
                  <a:pt x="9144" y="13716"/>
                </a:lnTo>
                <a:lnTo>
                  <a:pt x="7620" y="18288"/>
                </a:lnTo>
                <a:lnTo>
                  <a:pt x="6096" y="24384"/>
                </a:lnTo>
                <a:lnTo>
                  <a:pt x="15240" y="24384"/>
                </a:lnTo>
                <a:lnTo>
                  <a:pt x="12192" y="25908"/>
                </a:lnTo>
                <a:lnTo>
                  <a:pt x="9144" y="28956"/>
                </a:lnTo>
                <a:lnTo>
                  <a:pt x="7620" y="32004"/>
                </a:lnTo>
                <a:lnTo>
                  <a:pt x="7620" y="39624"/>
                </a:lnTo>
                <a:lnTo>
                  <a:pt x="9144" y="42672"/>
                </a:lnTo>
                <a:lnTo>
                  <a:pt x="10668" y="44196"/>
                </a:lnTo>
                <a:lnTo>
                  <a:pt x="12192" y="47244"/>
                </a:lnTo>
                <a:lnTo>
                  <a:pt x="15240" y="48768"/>
                </a:lnTo>
                <a:lnTo>
                  <a:pt x="30480" y="48768"/>
                </a:lnTo>
                <a:lnTo>
                  <a:pt x="27432" y="51816"/>
                </a:lnTo>
                <a:lnTo>
                  <a:pt x="22860" y="53340"/>
                </a:lnTo>
                <a:close/>
              </a:path>
              <a:path w="35559" h="53339">
                <a:moveTo>
                  <a:pt x="32004" y="9144"/>
                </a:moveTo>
                <a:lnTo>
                  <a:pt x="30480" y="7620"/>
                </a:lnTo>
                <a:lnTo>
                  <a:pt x="25908" y="7620"/>
                </a:lnTo>
                <a:lnTo>
                  <a:pt x="24384" y="6096"/>
                </a:lnTo>
                <a:lnTo>
                  <a:pt x="32004" y="6096"/>
                </a:lnTo>
                <a:lnTo>
                  <a:pt x="32004" y="9144"/>
                </a:lnTo>
                <a:close/>
              </a:path>
              <a:path w="35559" h="53339">
                <a:moveTo>
                  <a:pt x="30480" y="48768"/>
                </a:moveTo>
                <a:lnTo>
                  <a:pt x="21336" y="48768"/>
                </a:lnTo>
                <a:lnTo>
                  <a:pt x="24384" y="47244"/>
                </a:lnTo>
                <a:lnTo>
                  <a:pt x="25908" y="44196"/>
                </a:lnTo>
                <a:lnTo>
                  <a:pt x="27432" y="42672"/>
                </a:lnTo>
                <a:lnTo>
                  <a:pt x="28956" y="39624"/>
                </a:lnTo>
                <a:lnTo>
                  <a:pt x="28956" y="32004"/>
                </a:lnTo>
                <a:lnTo>
                  <a:pt x="27432" y="28956"/>
                </a:lnTo>
                <a:lnTo>
                  <a:pt x="24384" y="25908"/>
                </a:lnTo>
                <a:lnTo>
                  <a:pt x="21336" y="24384"/>
                </a:lnTo>
                <a:lnTo>
                  <a:pt x="6096" y="24384"/>
                </a:lnTo>
                <a:lnTo>
                  <a:pt x="9144" y="21336"/>
                </a:lnTo>
                <a:lnTo>
                  <a:pt x="12192" y="19812"/>
                </a:lnTo>
                <a:lnTo>
                  <a:pt x="13716" y="19812"/>
                </a:lnTo>
                <a:lnTo>
                  <a:pt x="16764" y="18288"/>
                </a:lnTo>
                <a:lnTo>
                  <a:pt x="24384" y="18288"/>
                </a:lnTo>
                <a:lnTo>
                  <a:pt x="27432" y="19812"/>
                </a:lnTo>
                <a:lnTo>
                  <a:pt x="33528" y="25908"/>
                </a:lnTo>
                <a:lnTo>
                  <a:pt x="35052" y="30480"/>
                </a:lnTo>
                <a:lnTo>
                  <a:pt x="35052" y="41148"/>
                </a:lnTo>
                <a:lnTo>
                  <a:pt x="33528" y="45720"/>
                </a:lnTo>
                <a:lnTo>
                  <a:pt x="30480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20495" y="5251703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20495" y="5251703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56488" y="522579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7432" y="24384"/>
                </a:moveTo>
                <a:lnTo>
                  <a:pt x="7620" y="24384"/>
                </a:lnTo>
                <a:lnTo>
                  <a:pt x="4572" y="22860"/>
                </a:lnTo>
                <a:lnTo>
                  <a:pt x="3048" y="21336"/>
                </a:lnTo>
                <a:lnTo>
                  <a:pt x="1524" y="18288"/>
                </a:lnTo>
                <a:lnTo>
                  <a:pt x="1524" y="9144"/>
                </a:lnTo>
                <a:lnTo>
                  <a:pt x="3048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8956" y="3048"/>
                </a:lnTo>
                <a:lnTo>
                  <a:pt x="32004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7620" y="16764"/>
                </a:lnTo>
                <a:lnTo>
                  <a:pt x="13716" y="22860"/>
                </a:lnTo>
                <a:lnTo>
                  <a:pt x="28956" y="22860"/>
                </a:lnTo>
                <a:lnTo>
                  <a:pt x="27432" y="24384"/>
                </a:lnTo>
                <a:close/>
              </a:path>
              <a:path w="35559" h="53339">
                <a:moveTo>
                  <a:pt x="28956" y="22860"/>
                </a:moveTo>
                <a:lnTo>
                  <a:pt x="19812" y="22860"/>
                </a:lnTo>
                <a:lnTo>
                  <a:pt x="22860" y="21336"/>
                </a:lnTo>
                <a:lnTo>
                  <a:pt x="27432" y="16764"/>
                </a:lnTo>
                <a:lnTo>
                  <a:pt x="27432" y="10668"/>
                </a:lnTo>
                <a:lnTo>
                  <a:pt x="22860" y="6096"/>
                </a:lnTo>
                <a:lnTo>
                  <a:pt x="32004" y="6096"/>
                </a:lnTo>
                <a:lnTo>
                  <a:pt x="33528" y="9144"/>
                </a:lnTo>
                <a:lnTo>
                  <a:pt x="33528" y="18288"/>
                </a:lnTo>
                <a:lnTo>
                  <a:pt x="28956" y="22860"/>
                </a:lnTo>
                <a:close/>
              </a:path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1816"/>
                </a:lnTo>
                <a:lnTo>
                  <a:pt x="4572" y="48768"/>
                </a:lnTo>
                <a:lnTo>
                  <a:pt x="1524" y="47244"/>
                </a:lnTo>
                <a:lnTo>
                  <a:pt x="0" y="42672"/>
                </a:lnTo>
                <a:lnTo>
                  <a:pt x="0" y="32004"/>
                </a:lnTo>
                <a:lnTo>
                  <a:pt x="4572" y="27432"/>
                </a:lnTo>
                <a:lnTo>
                  <a:pt x="10668" y="24384"/>
                </a:lnTo>
                <a:lnTo>
                  <a:pt x="24384" y="24384"/>
                </a:lnTo>
                <a:lnTo>
                  <a:pt x="30480" y="27432"/>
                </a:lnTo>
                <a:lnTo>
                  <a:pt x="13716" y="27432"/>
                </a:lnTo>
                <a:lnTo>
                  <a:pt x="12192" y="28956"/>
                </a:lnTo>
                <a:lnTo>
                  <a:pt x="9144" y="30480"/>
                </a:lnTo>
                <a:lnTo>
                  <a:pt x="7620" y="32004"/>
                </a:lnTo>
                <a:lnTo>
                  <a:pt x="6096" y="35052"/>
                </a:lnTo>
                <a:lnTo>
                  <a:pt x="6096" y="4114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33528" y="47244"/>
                </a:lnTo>
                <a:lnTo>
                  <a:pt x="30480" y="48768"/>
                </a:lnTo>
                <a:lnTo>
                  <a:pt x="27432" y="51816"/>
                </a:lnTo>
                <a:lnTo>
                  <a:pt x="22860" y="53340"/>
                </a:lnTo>
                <a:close/>
              </a:path>
              <a:path w="35559" h="53339">
                <a:moveTo>
                  <a:pt x="33528" y="47244"/>
                </a:moveTo>
                <a:lnTo>
                  <a:pt x="22860" y="47244"/>
                </a:lnTo>
                <a:lnTo>
                  <a:pt x="24384" y="44196"/>
                </a:lnTo>
                <a:lnTo>
                  <a:pt x="27432" y="42672"/>
                </a:lnTo>
                <a:lnTo>
                  <a:pt x="27432" y="32004"/>
                </a:lnTo>
                <a:lnTo>
                  <a:pt x="24384" y="30480"/>
                </a:lnTo>
                <a:lnTo>
                  <a:pt x="21336" y="27432"/>
                </a:lnTo>
                <a:lnTo>
                  <a:pt x="30480" y="27432"/>
                </a:lnTo>
                <a:lnTo>
                  <a:pt x="32004" y="28956"/>
                </a:lnTo>
                <a:lnTo>
                  <a:pt x="35052" y="35052"/>
                </a:lnTo>
                <a:lnTo>
                  <a:pt x="35052" y="42672"/>
                </a:lnTo>
                <a:lnTo>
                  <a:pt x="3352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20495" y="4860035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0495" y="4860035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5339" y="4835651"/>
            <a:ext cx="30480" cy="52069"/>
          </a:xfrm>
          <a:custGeom>
            <a:avLst/>
            <a:gdLst/>
            <a:ahLst/>
            <a:cxnLst/>
            <a:rect l="l" t="t" r="r" b="b"/>
            <a:pathLst>
              <a:path w="30480" h="52070">
                <a:moveTo>
                  <a:pt x="0" y="9144"/>
                </a:moveTo>
                <a:lnTo>
                  <a:pt x="0" y="3048"/>
                </a:lnTo>
                <a:lnTo>
                  <a:pt x="12192" y="0"/>
                </a:lnTo>
                <a:lnTo>
                  <a:pt x="18288" y="0"/>
                </a:lnTo>
                <a:lnTo>
                  <a:pt x="18288" y="7620"/>
                </a:lnTo>
                <a:lnTo>
                  <a:pt x="12192" y="7620"/>
                </a:lnTo>
                <a:lnTo>
                  <a:pt x="0" y="9144"/>
                </a:lnTo>
                <a:close/>
              </a:path>
              <a:path w="30480" h="52070">
                <a:moveTo>
                  <a:pt x="18288" y="45720"/>
                </a:moveTo>
                <a:lnTo>
                  <a:pt x="12192" y="45720"/>
                </a:lnTo>
                <a:lnTo>
                  <a:pt x="12192" y="7620"/>
                </a:lnTo>
                <a:lnTo>
                  <a:pt x="18288" y="7620"/>
                </a:lnTo>
                <a:lnTo>
                  <a:pt x="18288" y="45720"/>
                </a:lnTo>
                <a:close/>
              </a:path>
              <a:path w="30480" h="52070">
                <a:moveTo>
                  <a:pt x="30480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0" y="45720"/>
                </a:lnTo>
                <a:lnTo>
                  <a:pt x="30480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56488" y="4835652"/>
            <a:ext cx="35560" cy="52069"/>
          </a:xfrm>
          <a:custGeom>
            <a:avLst/>
            <a:gdLst/>
            <a:ahLst/>
            <a:cxnLst/>
            <a:rect l="l" t="t" r="r" b="b"/>
            <a:pathLst>
              <a:path w="35559" h="52070">
                <a:moveTo>
                  <a:pt x="22860" y="51816"/>
                </a:moveTo>
                <a:lnTo>
                  <a:pt x="12192" y="51816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0668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29464" y="4572"/>
                </a:lnTo>
                <a:lnTo>
                  <a:pt x="13716" y="4572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7620" y="38100"/>
                </a:lnTo>
                <a:lnTo>
                  <a:pt x="9144" y="41148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1816"/>
                </a:lnTo>
                <a:close/>
              </a:path>
              <a:path w="35559" h="52070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5908" y="41148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2860" y="7620"/>
                </a:lnTo>
                <a:lnTo>
                  <a:pt x="21336" y="4572"/>
                </a:lnTo>
                <a:lnTo>
                  <a:pt x="29464" y="4572"/>
                </a:lnTo>
                <a:lnTo>
                  <a:pt x="33528" y="10668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0495" y="4469891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20495" y="4469891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5339" y="4445507"/>
            <a:ext cx="30480" cy="52069"/>
          </a:xfrm>
          <a:custGeom>
            <a:avLst/>
            <a:gdLst/>
            <a:ahLst/>
            <a:cxnLst/>
            <a:rect l="l" t="t" r="r" b="b"/>
            <a:pathLst>
              <a:path w="30480" h="52070">
                <a:moveTo>
                  <a:pt x="0" y="9144"/>
                </a:moveTo>
                <a:lnTo>
                  <a:pt x="0" y="3048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9144"/>
                </a:lnTo>
                <a:close/>
              </a:path>
              <a:path w="30480" h="52070">
                <a:moveTo>
                  <a:pt x="18288" y="45720"/>
                </a:moveTo>
                <a:lnTo>
                  <a:pt x="12192" y="45720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5720"/>
                </a:lnTo>
                <a:close/>
              </a:path>
              <a:path w="30480" h="52070">
                <a:moveTo>
                  <a:pt x="30480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0" y="45720"/>
                </a:lnTo>
                <a:lnTo>
                  <a:pt x="30480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56487" y="4443983"/>
            <a:ext cx="32384" cy="53340"/>
          </a:xfrm>
          <a:custGeom>
            <a:avLst/>
            <a:gdLst/>
            <a:ahLst/>
            <a:cxnLst/>
            <a:rect l="l" t="t" r="r" b="b"/>
            <a:pathLst>
              <a:path w="32384" h="53339">
                <a:moveTo>
                  <a:pt x="0" y="10668"/>
                </a:moveTo>
                <a:lnTo>
                  <a:pt x="0" y="4572"/>
                </a:lnTo>
                <a:lnTo>
                  <a:pt x="6096" y="1524"/>
                </a:lnTo>
                <a:lnTo>
                  <a:pt x="10668" y="1524"/>
                </a:lnTo>
                <a:lnTo>
                  <a:pt x="12192" y="0"/>
                </a:lnTo>
                <a:lnTo>
                  <a:pt x="19812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12192" y="6096"/>
                </a:lnTo>
                <a:lnTo>
                  <a:pt x="10668" y="7620"/>
                </a:lnTo>
                <a:lnTo>
                  <a:pt x="7620" y="7620"/>
                </a:lnTo>
                <a:lnTo>
                  <a:pt x="6096" y="9144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4" h="53339">
                <a:moveTo>
                  <a:pt x="32004" y="53340"/>
                </a:moveTo>
                <a:lnTo>
                  <a:pt x="0" y="53340"/>
                </a:lnTo>
                <a:lnTo>
                  <a:pt x="0" y="47244"/>
                </a:lnTo>
                <a:lnTo>
                  <a:pt x="19812" y="27432"/>
                </a:lnTo>
                <a:lnTo>
                  <a:pt x="21336" y="24384"/>
                </a:lnTo>
                <a:lnTo>
                  <a:pt x="24384" y="21336"/>
                </a:lnTo>
                <a:lnTo>
                  <a:pt x="24384" y="19812"/>
                </a:lnTo>
                <a:lnTo>
                  <a:pt x="25908" y="16764"/>
                </a:lnTo>
                <a:lnTo>
                  <a:pt x="25908" y="13716"/>
                </a:lnTo>
                <a:lnTo>
                  <a:pt x="24384" y="10668"/>
                </a:lnTo>
                <a:lnTo>
                  <a:pt x="21336" y="7620"/>
                </a:lnTo>
                <a:lnTo>
                  <a:pt x="18288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0668"/>
                </a:lnTo>
                <a:lnTo>
                  <a:pt x="32004" y="19812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5908"/>
                </a:lnTo>
                <a:lnTo>
                  <a:pt x="13716" y="41148"/>
                </a:lnTo>
                <a:lnTo>
                  <a:pt x="9144" y="47244"/>
                </a:lnTo>
                <a:lnTo>
                  <a:pt x="32004" y="47244"/>
                </a:lnTo>
                <a:lnTo>
                  <a:pt x="32004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44880" y="4474464"/>
            <a:ext cx="5859780" cy="1729739"/>
          </a:xfrm>
          <a:custGeom>
            <a:avLst/>
            <a:gdLst/>
            <a:ahLst/>
            <a:cxnLst/>
            <a:rect l="l" t="t" r="r" b="b"/>
            <a:pathLst>
              <a:path w="5859780" h="1729739">
                <a:moveTo>
                  <a:pt x="0" y="1077468"/>
                </a:moveTo>
                <a:lnTo>
                  <a:pt x="77724" y="1277112"/>
                </a:lnTo>
                <a:lnTo>
                  <a:pt x="156972" y="914400"/>
                </a:lnTo>
                <a:lnTo>
                  <a:pt x="234695" y="1275588"/>
                </a:lnTo>
                <a:lnTo>
                  <a:pt x="312419" y="1269492"/>
                </a:lnTo>
                <a:lnTo>
                  <a:pt x="390143" y="1271016"/>
                </a:lnTo>
                <a:lnTo>
                  <a:pt x="469391" y="946404"/>
                </a:lnTo>
                <a:lnTo>
                  <a:pt x="547115" y="1146048"/>
                </a:lnTo>
                <a:lnTo>
                  <a:pt x="624839" y="1080516"/>
                </a:lnTo>
                <a:lnTo>
                  <a:pt x="702564" y="934212"/>
                </a:lnTo>
                <a:lnTo>
                  <a:pt x="781812" y="835152"/>
                </a:lnTo>
                <a:lnTo>
                  <a:pt x="859535" y="1101852"/>
                </a:lnTo>
                <a:lnTo>
                  <a:pt x="937260" y="1065276"/>
                </a:lnTo>
                <a:lnTo>
                  <a:pt x="1016508" y="949452"/>
                </a:lnTo>
                <a:lnTo>
                  <a:pt x="1094231" y="1101852"/>
                </a:lnTo>
                <a:lnTo>
                  <a:pt x="1171956" y="1167384"/>
                </a:lnTo>
                <a:lnTo>
                  <a:pt x="1249679" y="1013460"/>
                </a:lnTo>
                <a:lnTo>
                  <a:pt x="1328928" y="1098804"/>
                </a:lnTo>
                <a:lnTo>
                  <a:pt x="1406651" y="1014984"/>
                </a:lnTo>
                <a:lnTo>
                  <a:pt x="1484375" y="1213104"/>
                </a:lnTo>
                <a:lnTo>
                  <a:pt x="1562100" y="1226820"/>
                </a:lnTo>
                <a:lnTo>
                  <a:pt x="1641348" y="1176528"/>
                </a:lnTo>
                <a:lnTo>
                  <a:pt x="1719071" y="1120140"/>
                </a:lnTo>
                <a:lnTo>
                  <a:pt x="1796795" y="1112520"/>
                </a:lnTo>
                <a:lnTo>
                  <a:pt x="1874520" y="1245108"/>
                </a:lnTo>
                <a:lnTo>
                  <a:pt x="1953767" y="1336548"/>
                </a:lnTo>
                <a:lnTo>
                  <a:pt x="2031491" y="1208532"/>
                </a:lnTo>
                <a:lnTo>
                  <a:pt x="2109216" y="1306068"/>
                </a:lnTo>
                <a:lnTo>
                  <a:pt x="2188463" y="984504"/>
                </a:lnTo>
                <a:lnTo>
                  <a:pt x="2266187" y="877824"/>
                </a:lnTo>
                <a:lnTo>
                  <a:pt x="2343912" y="743712"/>
                </a:lnTo>
                <a:lnTo>
                  <a:pt x="2421636" y="0"/>
                </a:lnTo>
                <a:lnTo>
                  <a:pt x="2500883" y="445008"/>
                </a:lnTo>
                <a:lnTo>
                  <a:pt x="2578608" y="984504"/>
                </a:lnTo>
                <a:lnTo>
                  <a:pt x="2656332" y="1562100"/>
                </a:lnTo>
                <a:lnTo>
                  <a:pt x="2734056" y="1687068"/>
                </a:lnTo>
                <a:lnTo>
                  <a:pt x="2813303" y="1333500"/>
                </a:lnTo>
                <a:lnTo>
                  <a:pt x="2891027" y="1065276"/>
                </a:lnTo>
                <a:lnTo>
                  <a:pt x="2968751" y="1147572"/>
                </a:lnTo>
                <a:lnTo>
                  <a:pt x="3046475" y="1260348"/>
                </a:lnTo>
                <a:lnTo>
                  <a:pt x="3125724" y="1065276"/>
                </a:lnTo>
                <a:lnTo>
                  <a:pt x="3203448" y="1278636"/>
                </a:lnTo>
                <a:lnTo>
                  <a:pt x="3281172" y="995172"/>
                </a:lnTo>
                <a:lnTo>
                  <a:pt x="3358896" y="1200912"/>
                </a:lnTo>
                <a:lnTo>
                  <a:pt x="3438143" y="1234440"/>
                </a:lnTo>
                <a:lnTo>
                  <a:pt x="3515867" y="1152144"/>
                </a:lnTo>
                <a:lnTo>
                  <a:pt x="3593591" y="1231392"/>
                </a:lnTo>
                <a:lnTo>
                  <a:pt x="3672840" y="1610868"/>
                </a:lnTo>
                <a:lnTo>
                  <a:pt x="3750564" y="1711452"/>
                </a:lnTo>
                <a:lnTo>
                  <a:pt x="3828288" y="1722120"/>
                </a:lnTo>
                <a:lnTo>
                  <a:pt x="3906011" y="1729740"/>
                </a:lnTo>
                <a:lnTo>
                  <a:pt x="3985259" y="1566672"/>
                </a:lnTo>
                <a:lnTo>
                  <a:pt x="4062983" y="1546860"/>
                </a:lnTo>
                <a:lnTo>
                  <a:pt x="4140708" y="1534668"/>
                </a:lnTo>
                <a:lnTo>
                  <a:pt x="4218432" y="1394460"/>
                </a:lnTo>
                <a:lnTo>
                  <a:pt x="4297680" y="1438656"/>
                </a:lnTo>
                <a:lnTo>
                  <a:pt x="4375403" y="1592580"/>
                </a:lnTo>
                <a:lnTo>
                  <a:pt x="4453127" y="1527048"/>
                </a:lnTo>
                <a:lnTo>
                  <a:pt x="4530851" y="1472184"/>
                </a:lnTo>
                <a:lnTo>
                  <a:pt x="4610100" y="1607820"/>
                </a:lnTo>
                <a:lnTo>
                  <a:pt x="4687824" y="1586484"/>
                </a:lnTo>
                <a:lnTo>
                  <a:pt x="4765548" y="1616964"/>
                </a:lnTo>
                <a:lnTo>
                  <a:pt x="4843272" y="1705356"/>
                </a:lnTo>
                <a:lnTo>
                  <a:pt x="4922519" y="1671828"/>
                </a:lnTo>
                <a:lnTo>
                  <a:pt x="5000244" y="1717548"/>
                </a:lnTo>
                <a:lnTo>
                  <a:pt x="5077967" y="1653540"/>
                </a:lnTo>
                <a:lnTo>
                  <a:pt x="5157216" y="1659636"/>
                </a:lnTo>
                <a:lnTo>
                  <a:pt x="5234939" y="1557528"/>
                </a:lnTo>
                <a:lnTo>
                  <a:pt x="5312664" y="1639824"/>
                </a:lnTo>
                <a:lnTo>
                  <a:pt x="5390387" y="1568196"/>
                </a:lnTo>
                <a:lnTo>
                  <a:pt x="5469635" y="1603248"/>
                </a:lnTo>
                <a:lnTo>
                  <a:pt x="5547360" y="1434084"/>
                </a:lnTo>
                <a:lnTo>
                  <a:pt x="5625083" y="1530096"/>
                </a:lnTo>
                <a:lnTo>
                  <a:pt x="5702807" y="1674876"/>
                </a:lnTo>
                <a:lnTo>
                  <a:pt x="5782055" y="1706880"/>
                </a:lnTo>
                <a:lnTo>
                  <a:pt x="5859780" y="1716024"/>
                </a:lnTo>
              </a:path>
            </a:pathLst>
          </a:custGeom>
          <a:ln w="106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346703" y="445465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8" y="41148"/>
                </a:moveTo>
                <a:lnTo>
                  <a:pt x="15240" y="41148"/>
                </a:lnTo>
                <a:lnTo>
                  <a:pt x="9144" y="39624"/>
                </a:lnTo>
                <a:lnTo>
                  <a:pt x="6096" y="35052"/>
                </a:lnTo>
                <a:lnTo>
                  <a:pt x="1524" y="32004"/>
                </a:lnTo>
                <a:lnTo>
                  <a:pt x="0" y="25908"/>
                </a:lnTo>
                <a:lnTo>
                  <a:pt x="0" y="15240"/>
                </a:lnTo>
                <a:lnTo>
                  <a:pt x="1524" y="9144"/>
                </a:lnTo>
                <a:lnTo>
                  <a:pt x="6096" y="6096"/>
                </a:lnTo>
                <a:lnTo>
                  <a:pt x="9144" y="1524"/>
                </a:lnTo>
                <a:lnTo>
                  <a:pt x="15240" y="0"/>
                </a:lnTo>
                <a:lnTo>
                  <a:pt x="25908" y="0"/>
                </a:lnTo>
                <a:lnTo>
                  <a:pt x="30480" y="1524"/>
                </a:lnTo>
                <a:lnTo>
                  <a:pt x="35052" y="6096"/>
                </a:lnTo>
                <a:lnTo>
                  <a:pt x="39624" y="9144"/>
                </a:lnTo>
                <a:lnTo>
                  <a:pt x="41148" y="15240"/>
                </a:lnTo>
                <a:lnTo>
                  <a:pt x="41148" y="25908"/>
                </a:lnTo>
                <a:lnTo>
                  <a:pt x="39624" y="32004"/>
                </a:lnTo>
                <a:lnTo>
                  <a:pt x="35052" y="35052"/>
                </a:lnTo>
                <a:lnTo>
                  <a:pt x="30480" y="39624"/>
                </a:lnTo>
                <a:lnTo>
                  <a:pt x="25908" y="411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346703" y="445465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9812" y="41148"/>
                </a:moveTo>
                <a:lnTo>
                  <a:pt x="25908" y="41148"/>
                </a:lnTo>
                <a:lnTo>
                  <a:pt x="30480" y="39624"/>
                </a:lnTo>
                <a:lnTo>
                  <a:pt x="35052" y="35052"/>
                </a:lnTo>
                <a:lnTo>
                  <a:pt x="39624" y="32004"/>
                </a:lnTo>
                <a:lnTo>
                  <a:pt x="41148" y="25908"/>
                </a:lnTo>
                <a:lnTo>
                  <a:pt x="41148" y="19812"/>
                </a:lnTo>
                <a:lnTo>
                  <a:pt x="41148" y="15240"/>
                </a:lnTo>
                <a:lnTo>
                  <a:pt x="39624" y="9144"/>
                </a:lnTo>
                <a:lnTo>
                  <a:pt x="35052" y="6096"/>
                </a:lnTo>
                <a:lnTo>
                  <a:pt x="30480" y="1524"/>
                </a:lnTo>
                <a:lnTo>
                  <a:pt x="25908" y="0"/>
                </a:lnTo>
                <a:lnTo>
                  <a:pt x="19812" y="0"/>
                </a:lnTo>
                <a:lnTo>
                  <a:pt x="15240" y="0"/>
                </a:lnTo>
                <a:lnTo>
                  <a:pt x="9144" y="1524"/>
                </a:lnTo>
                <a:lnTo>
                  <a:pt x="6096" y="6096"/>
                </a:lnTo>
                <a:lnTo>
                  <a:pt x="1524" y="9144"/>
                </a:lnTo>
                <a:lnTo>
                  <a:pt x="0" y="15240"/>
                </a:lnTo>
                <a:lnTo>
                  <a:pt x="0" y="19812"/>
                </a:lnTo>
                <a:lnTo>
                  <a:pt x="0" y="25908"/>
                </a:lnTo>
                <a:lnTo>
                  <a:pt x="1524" y="32004"/>
                </a:lnTo>
                <a:lnTo>
                  <a:pt x="6096" y="35052"/>
                </a:lnTo>
                <a:lnTo>
                  <a:pt x="9144" y="39624"/>
                </a:lnTo>
                <a:lnTo>
                  <a:pt x="15240" y="41148"/>
                </a:lnTo>
                <a:lnTo>
                  <a:pt x="19812" y="41148"/>
                </a:lnTo>
                <a:close/>
              </a:path>
            </a:pathLst>
          </a:custGeom>
          <a:ln w="762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44880" y="438912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1901951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804659" y="438912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1901951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810255" y="4282439"/>
            <a:ext cx="2133599" cy="83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488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488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060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525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9452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6696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80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80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80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5900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009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429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20011" y="6341364"/>
            <a:ext cx="33655" cy="53340"/>
          </a:xfrm>
          <a:custGeom>
            <a:avLst/>
            <a:gdLst/>
            <a:ahLst/>
            <a:cxnLst/>
            <a:rect l="l" t="t" r="r" b="b"/>
            <a:pathLst>
              <a:path w="33655" h="53339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6096" y="1524"/>
                </a:lnTo>
                <a:lnTo>
                  <a:pt x="9144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3048"/>
                </a:lnTo>
                <a:lnTo>
                  <a:pt x="30480" y="6096"/>
                </a:lnTo>
                <a:lnTo>
                  <a:pt x="9144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3655" h="53339">
                <a:moveTo>
                  <a:pt x="30480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2860" y="44196"/>
                </a:lnTo>
                <a:lnTo>
                  <a:pt x="25908" y="42672"/>
                </a:lnTo>
                <a:lnTo>
                  <a:pt x="25908" y="32004"/>
                </a:lnTo>
                <a:lnTo>
                  <a:pt x="22860" y="30480"/>
                </a:lnTo>
                <a:lnTo>
                  <a:pt x="21336" y="28956"/>
                </a:lnTo>
                <a:lnTo>
                  <a:pt x="18288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5908" y="16764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9144"/>
                </a:lnTo>
                <a:lnTo>
                  <a:pt x="32004" y="18288"/>
                </a:lnTo>
                <a:lnTo>
                  <a:pt x="30480" y="19812"/>
                </a:lnTo>
                <a:lnTo>
                  <a:pt x="28956" y="22860"/>
                </a:lnTo>
                <a:lnTo>
                  <a:pt x="25908" y="24384"/>
                </a:lnTo>
                <a:lnTo>
                  <a:pt x="22860" y="24384"/>
                </a:lnTo>
                <a:lnTo>
                  <a:pt x="28956" y="27432"/>
                </a:lnTo>
                <a:lnTo>
                  <a:pt x="32004" y="30480"/>
                </a:lnTo>
                <a:lnTo>
                  <a:pt x="33528" y="33528"/>
                </a:lnTo>
                <a:lnTo>
                  <a:pt x="33528" y="42672"/>
                </a:lnTo>
                <a:lnTo>
                  <a:pt x="32004" y="45720"/>
                </a:lnTo>
                <a:lnTo>
                  <a:pt x="30480" y="47244"/>
                </a:lnTo>
                <a:close/>
              </a:path>
              <a:path w="33655" h="53339">
                <a:moveTo>
                  <a:pt x="19812" y="53340"/>
                </a:moveTo>
                <a:lnTo>
                  <a:pt x="9144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1524" y="45720"/>
                </a:lnTo>
                <a:lnTo>
                  <a:pt x="6096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8956" y="48768"/>
                </a:lnTo>
                <a:lnTo>
                  <a:pt x="24384" y="51816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10739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493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913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44851" y="6342888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6096" y="24384"/>
                </a:moveTo>
                <a:lnTo>
                  <a:pt x="3048" y="24384"/>
                </a:lnTo>
                <a:lnTo>
                  <a:pt x="3048" y="0"/>
                </a:lnTo>
                <a:lnTo>
                  <a:pt x="28956" y="0"/>
                </a:lnTo>
                <a:lnTo>
                  <a:pt x="28956" y="4572"/>
                </a:lnTo>
                <a:lnTo>
                  <a:pt x="9144" y="4572"/>
                </a:lnTo>
                <a:lnTo>
                  <a:pt x="9144" y="18288"/>
                </a:lnTo>
                <a:lnTo>
                  <a:pt x="24384" y="18288"/>
                </a:lnTo>
                <a:lnTo>
                  <a:pt x="27432" y="21336"/>
                </a:lnTo>
                <a:lnTo>
                  <a:pt x="29718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3655" h="52070">
                <a:moveTo>
                  <a:pt x="24384" y="18288"/>
                </a:moveTo>
                <a:lnTo>
                  <a:pt x="9144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3655" h="52070">
                <a:moveTo>
                  <a:pt x="29718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9718" y="22860"/>
                </a:lnTo>
                <a:lnTo>
                  <a:pt x="32004" y="24384"/>
                </a:lnTo>
                <a:lnTo>
                  <a:pt x="33528" y="28956"/>
                </a:lnTo>
                <a:lnTo>
                  <a:pt x="33528" y="39624"/>
                </a:lnTo>
                <a:lnTo>
                  <a:pt x="32004" y="44196"/>
                </a:lnTo>
                <a:lnTo>
                  <a:pt x="29718" y="45720"/>
                </a:lnTo>
                <a:close/>
              </a:path>
              <a:path w="33655" h="52070">
                <a:moveTo>
                  <a:pt x="19812" y="51816"/>
                </a:moveTo>
                <a:lnTo>
                  <a:pt x="9144" y="51816"/>
                </a:lnTo>
                <a:lnTo>
                  <a:pt x="7620" y="50292"/>
                </a:lnTo>
                <a:lnTo>
                  <a:pt x="3048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9144" y="45720"/>
                </a:lnTo>
                <a:lnTo>
                  <a:pt x="29718" y="45720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3558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7977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2397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69692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5" h="50800">
                <a:moveTo>
                  <a:pt x="15240" y="50292"/>
                </a:moveTo>
                <a:lnTo>
                  <a:pt x="7620" y="50292"/>
                </a:lnTo>
                <a:lnTo>
                  <a:pt x="25908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524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6042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4" h="52070">
                <a:moveTo>
                  <a:pt x="1524" y="10668"/>
                </a:moveTo>
                <a:lnTo>
                  <a:pt x="1524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2004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4572" y="9144"/>
                </a:lnTo>
                <a:lnTo>
                  <a:pt x="1524" y="10668"/>
                </a:lnTo>
                <a:close/>
              </a:path>
              <a:path w="33654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12192" y="35052"/>
                </a:lnTo>
                <a:lnTo>
                  <a:pt x="15240" y="30480"/>
                </a:lnTo>
                <a:lnTo>
                  <a:pt x="19812" y="25908"/>
                </a:lnTo>
                <a:lnTo>
                  <a:pt x="22860" y="24384"/>
                </a:lnTo>
                <a:lnTo>
                  <a:pt x="24384" y="21336"/>
                </a:lnTo>
                <a:lnTo>
                  <a:pt x="24384" y="19812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10668"/>
                </a:lnTo>
                <a:lnTo>
                  <a:pt x="33528" y="16764"/>
                </a:lnTo>
                <a:lnTo>
                  <a:pt x="32004" y="1828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18288" y="36576"/>
                </a:lnTo>
                <a:lnTo>
                  <a:pt x="15240" y="41148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0461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033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945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18288" y="35052"/>
                </a:moveTo>
                <a:lnTo>
                  <a:pt x="10668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0668" y="6096"/>
                </a:lnTo>
                <a:lnTo>
                  <a:pt x="9144" y="9144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21336"/>
                </a:lnTo>
                <a:lnTo>
                  <a:pt x="7620" y="24384"/>
                </a:lnTo>
                <a:lnTo>
                  <a:pt x="9144" y="25908"/>
                </a:lnTo>
                <a:lnTo>
                  <a:pt x="10668" y="28956"/>
                </a:lnTo>
                <a:lnTo>
                  <a:pt x="27432" y="28956"/>
                </a:lnTo>
                <a:lnTo>
                  <a:pt x="22860" y="33528"/>
                </a:lnTo>
                <a:lnTo>
                  <a:pt x="21336" y="33528"/>
                </a:lnTo>
                <a:lnTo>
                  <a:pt x="18288" y="35052"/>
                </a:lnTo>
                <a:close/>
              </a:path>
              <a:path w="35560" h="53339">
                <a:moveTo>
                  <a:pt x="27432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4384" y="42672"/>
                </a:lnTo>
                <a:lnTo>
                  <a:pt x="25908" y="39624"/>
                </a:lnTo>
                <a:lnTo>
                  <a:pt x="27432" y="35052"/>
                </a:lnTo>
                <a:lnTo>
                  <a:pt x="27432" y="28956"/>
                </a:lnTo>
                <a:lnTo>
                  <a:pt x="21336" y="28956"/>
                </a:lnTo>
                <a:lnTo>
                  <a:pt x="25908" y="24384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2004" y="41148"/>
                </a:lnTo>
                <a:lnTo>
                  <a:pt x="28956" y="45720"/>
                </a:lnTo>
                <a:lnTo>
                  <a:pt x="27432" y="47244"/>
                </a:lnTo>
                <a:close/>
              </a:path>
              <a:path w="35560" h="53339">
                <a:moveTo>
                  <a:pt x="19812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4572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6096" y="45720"/>
                </a:lnTo>
                <a:lnTo>
                  <a:pt x="7620" y="47244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8678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19812" y="0"/>
                </a:lnTo>
                <a:lnTo>
                  <a:pt x="22860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5240" y="30480"/>
                </a:lnTo>
                <a:lnTo>
                  <a:pt x="16764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2192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6764"/>
                </a:lnTo>
                <a:lnTo>
                  <a:pt x="30480" y="18288"/>
                </a:lnTo>
                <a:lnTo>
                  <a:pt x="30480" y="21336"/>
                </a:lnTo>
                <a:lnTo>
                  <a:pt x="27432" y="24384"/>
                </a:lnTo>
                <a:lnTo>
                  <a:pt x="24384" y="30480"/>
                </a:lnTo>
                <a:lnTo>
                  <a:pt x="21336" y="33528"/>
                </a:lnTo>
                <a:lnTo>
                  <a:pt x="16764" y="36576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2945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8100"/>
                </a:lnTo>
                <a:lnTo>
                  <a:pt x="28956" y="13716"/>
                </a:lnTo>
                <a:lnTo>
                  <a:pt x="25908" y="10668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822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22420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1162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582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0306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4421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3048" y="9144"/>
                </a:move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2004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close/>
              </a:path>
              <a:path w="35560" h="53339">
                <a:moveTo>
                  <a:pt x="30480" y="47244"/>
                </a:moveTo>
                <a:lnTo>
                  <a:pt x="18288" y="47244"/>
                </a:lnTo>
                <a:lnTo>
                  <a:pt x="24384" y="44196"/>
                </a:lnTo>
                <a:lnTo>
                  <a:pt x="27432" y="41148"/>
                </a:lnTo>
                <a:lnTo>
                  <a:pt x="27432" y="33528"/>
                </a:lnTo>
                <a:lnTo>
                  <a:pt x="22860" y="28956"/>
                </a:lnTo>
                <a:lnTo>
                  <a:pt x="19812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2860" y="19812"/>
                </a:lnTo>
                <a:lnTo>
                  <a:pt x="25908" y="18288"/>
                </a:lnTo>
                <a:lnTo>
                  <a:pt x="25908" y="9144"/>
                </a:lnTo>
                <a:lnTo>
                  <a:pt x="22860" y="7620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9144"/>
                </a:lnTo>
                <a:lnTo>
                  <a:pt x="33528" y="16764"/>
                </a:lnTo>
                <a:lnTo>
                  <a:pt x="30480" y="19812"/>
                </a:lnTo>
                <a:lnTo>
                  <a:pt x="28956" y="22860"/>
                </a:lnTo>
                <a:lnTo>
                  <a:pt x="27432" y="24384"/>
                </a:lnTo>
                <a:lnTo>
                  <a:pt x="24384" y="24384"/>
                </a:lnTo>
                <a:lnTo>
                  <a:pt x="30480" y="27432"/>
                </a:lnTo>
                <a:lnTo>
                  <a:pt x="33528" y="30480"/>
                </a:lnTo>
                <a:lnTo>
                  <a:pt x="35052" y="33528"/>
                </a:lnTo>
                <a:lnTo>
                  <a:pt x="35052" y="42672"/>
                </a:lnTo>
                <a:lnTo>
                  <a:pt x="30480" y="47244"/>
                </a:lnTo>
                <a:close/>
              </a:path>
              <a:path w="35560" h="53339">
                <a:moveTo>
                  <a:pt x="21336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3048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5908" y="51816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20495" y="6204203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20495" y="6204203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56488" y="6179820"/>
            <a:ext cx="35560" cy="52069"/>
          </a:xfrm>
          <a:custGeom>
            <a:avLst/>
            <a:gdLst/>
            <a:ahLst/>
            <a:cxnLst/>
            <a:rect l="l" t="t" r="r" b="b"/>
            <a:pathLst>
              <a:path w="35559" h="52070">
                <a:moveTo>
                  <a:pt x="22860" y="51816"/>
                </a:moveTo>
                <a:lnTo>
                  <a:pt x="12192" y="51816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6764"/>
                </a:lnTo>
                <a:lnTo>
                  <a:pt x="1524" y="10668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29464" y="4572"/>
                </a:lnTo>
                <a:lnTo>
                  <a:pt x="13716" y="4572"/>
                </a:lnTo>
                <a:lnTo>
                  <a:pt x="10668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7620" y="38100"/>
                </a:lnTo>
                <a:lnTo>
                  <a:pt x="9144" y="41148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1816"/>
                </a:lnTo>
                <a:close/>
              </a:path>
              <a:path w="35559" h="52070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5908" y="41148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2860" y="6096"/>
                </a:lnTo>
                <a:lnTo>
                  <a:pt x="21336" y="4572"/>
                </a:lnTo>
                <a:lnTo>
                  <a:pt x="29464" y="4572"/>
                </a:lnTo>
                <a:lnTo>
                  <a:pt x="33528" y="10668"/>
                </a:lnTo>
                <a:lnTo>
                  <a:pt x="35052" y="16764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20495" y="5820155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20495" y="5820155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69619" y="5795771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2291" y="5794248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0668" y="53340"/>
                </a:lnTo>
                <a:lnTo>
                  <a:pt x="6096" y="50292"/>
                </a:lnTo>
                <a:lnTo>
                  <a:pt x="4572" y="45720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0668"/>
                </a:lnTo>
                <a:lnTo>
                  <a:pt x="4572" y="6096"/>
                </a:lnTo>
                <a:lnTo>
                  <a:pt x="6096" y="1524"/>
                </a:lnTo>
                <a:lnTo>
                  <a:pt x="10668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19812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19812" y="6096"/>
                </a:lnTo>
                <a:lnTo>
                  <a:pt x="30480" y="6096"/>
                </a:lnTo>
                <a:lnTo>
                  <a:pt x="33528" y="10668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56488" y="5794248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0668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30480" y="6096"/>
                </a:lnTo>
                <a:lnTo>
                  <a:pt x="33528" y="10668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20495" y="54345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20495" y="54345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68096" y="5408676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7620"/>
                </a:lnTo>
                <a:lnTo>
                  <a:pt x="16764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0668"/>
                </a:lnTo>
                <a:lnTo>
                  <a:pt x="32004" y="16764"/>
                </a:lnTo>
                <a:lnTo>
                  <a:pt x="30480" y="18288"/>
                </a:lnTo>
                <a:lnTo>
                  <a:pt x="30480" y="21336"/>
                </a:lnTo>
                <a:lnTo>
                  <a:pt x="28956" y="22860"/>
                </a:lnTo>
                <a:lnTo>
                  <a:pt x="28956" y="24384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2291" y="540867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0668" y="53340"/>
                </a:lnTo>
                <a:lnTo>
                  <a:pt x="6096" y="50292"/>
                </a:lnTo>
                <a:lnTo>
                  <a:pt x="4572" y="45720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4572" y="7620"/>
                </a:lnTo>
                <a:lnTo>
                  <a:pt x="6096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7620" y="39624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19812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19812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56488" y="540867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7620" y="39624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9624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0495" y="5049011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20495" y="5049011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68095" y="5023103"/>
            <a:ext cx="33655" cy="53340"/>
          </a:xfrm>
          <a:custGeom>
            <a:avLst/>
            <a:gdLst/>
            <a:ahLst/>
            <a:cxnLst/>
            <a:rect l="l" t="t" r="r" b="b"/>
            <a:pathLst>
              <a:path w="33654" h="53339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10668" y="1524"/>
                </a:lnTo>
                <a:lnTo>
                  <a:pt x="13716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3654" h="53339">
                <a:moveTo>
                  <a:pt x="3200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5908" y="44196"/>
                </a:lnTo>
                <a:lnTo>
                  <a:pt x="25908" y="32004"/>
                </a:lnTo>
                <a:lnTo>
                  <a:pt x="22860" y="30480"/>
                </a:lnTo>
                <a:lnTo>
                  <a:pt x="21336" y="28956"/>
                </a:lnTo>
                <a:lnTo>
                  <a:pt x="18288" y="27432"/>
                </a:lnTo>
                <a:lnTo>
                  <a:pt x="9144" y="27432"/>
                </a:lnTo>
                <a:lnTo>
                  <a:pt x="9144" y="22860"/>
                </a:lnTo>
                <a:lnTo>
                  <a:pt x="18288" y="22860"/>
                </a:lnTo>
                <a:lnTo>
                  <a:pt x="21336" y="21336"/>
                </a:lnTo>
                <a:lnTo>
                  <a:pt x="25908" y="16764"/>
                </a:lnTo>
                <a:lnTo>
                  <a:pt x="25908" y="12192"/>
                </a:lnTo>
                <a:lnTo>
                  <a:pt x="24384" y="9144"/>
                </a:lnTo>
                <a:lnTo>
                  <a:pt x="22860" y="9144"/>
                </a:lnTo>
                <a:lnTo>
                  <a:pt x="21336" y="7620"/>
                </a:lnTo>
                <a:lnTo>
                  <a:pt x="18288" y="6096"/>
                </a:lnTo>
                <a:lnTo>
                  <a:pt x="30480" y="6096"/>
                </a:lnTo>
                <a:lnTo>
                  <a:pt x="32004" y="9144"/>
                </a:lnTo>
                <a:lnTo>
                  <a:pt x="32004" y="18288"/>
                </a:lnTo>
                <a:lnTo>
                  <a:pt x="25908" y="24384"/>
                </a:lnTo>
                <a:lnTo>
                  <a:pt x="22860" y="24384"/>
                </a:lnTo>
                <a:lnTo>
                  <a:pt x="28956" y="27432"/>
                </a:lnTo>
                <a:lnTo>
                  <a:pt x="30480" y="28956"/>
                </a:lnTo>
                <a:lnTo>
                  <a:pt x="33528" y="35052"/>
                </a:lnTo>
                <a:lnTo>
                  <a:pt x="33528" y="42672"/>
                </a:lnTo>
                <a:lnTo>
                  <a:pt x="32004" y="47244"/>
                </a:lnTo>
                <a:close/>
              </a:path>
              <a:path w="33654" h="53339">
                <a:moveTo>
                  <a:pt x="19812" y="53340"/>
                </a:moveTo>
                <a:lnTo>
                  <a:pt x="6096" y="53340"/>
                </a:lnTo>
                <a:lnTo>
                  <a:pt x="4572" y="51816"/>
                </a:lnTo>
                <a:lnTo>
                  <a:pt x="1524" y="51816"/>
                </a:lnTo>
                <a:lnTo>
                  <a:pt x="0" y="50292"/>
                </a:lnTo>
                <a:lnTo>
                  <a:pt x="0" y="44196"/>
                </a:lnTo>
                <a:lnTo>
                  <a:pt x="1524" y="45720"/>
                </a:lnTo>
                <a:lnTo>
                  <a:pt x="3048" y="45720"/>
                </a:lnTo>
                <a:lnTo>
                  <a:pt x="6096" y="47244"/>
                </a:lnTo>
                <a:lnTo>
                  <a:pt x="32004" y="47244"/>
                </a:lnTo>
                <a:lnTo>
                  <a:pt x="27432" y="48768"/>
                </a:lnTo>
                <a:lnTo>
                  <a:pt x="24384" y="51816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12291" y="502310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0668" y="53340"/>
                </a:lnTo>
                <a:lnTo>
                  <a:pt x="6096" y="51816"/>
                </a:lnTo>
                <a:lnTo>
                  <a:pt x="4572" y="47244"/>
                </a:lnTo>
                <a:lnTo>
                  <a:pt x="1524" y="42672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4572" y="7620"/>
                </a:lnTo>
                <a:lnTo>
                  <a:pt x="6096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9144" y="10668"/>
                </a:lnTo>
                <a:lnTo>
                  <a:pt x="6096" y="19812"/>
                </a:lnTo>
                <a:lnTo>
                  <a:pt x="6096" y="33528"/>
                </a:lnTo>
                <a:lnTo>
                  <a:pt x="7620" y="39624"/>
                </a:lnTo>
                <a:lnTo>
                  <a:pt x="10668" y="45720"/>
                </a:lnTo>
                <a:lnTo>
                  <a:pt x="13716" y="48768"/>
                </a:lnTo>
                <a:lnTo>
                  <a:pt x="29464" y="48768"/>
                </a:lnTo>
                <a:lnTo>
                  <a:pt x="27432" y="51816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8768"/>
                </a:moveTo>
                <a:lnTo>
                  <a:pt x="19812" y="48768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7432" y="15240"/>
                </a:lnTo>
                <a:lnTo>
                  <a:pt x="24384" y="10668"/>
                </a:lnTo>
                <a:lnTo>
                  <a:pt x="22860" y="7620"/>
                </a:lnTo>
                <a:lnTo>
                  <a:pt x="19812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2672"/>
                </a:lnTo>
                <a:lnTo>
                  <a:pt x="2946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6488" y="502310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1816"/>
                </a:lnTo>
                <a:lnTo>
                  <a:pt x="1524" y="42672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9144" y="10668"/>
                </a:lnTo>
                <a:lnTo>
                  <a:pt x="6096" y="19812"/>
                </a:lnTo>
                <a:lnTo>
                  <a:pt x="6096" y="33528"/>
                </a:lnTo>
                <a:lnTo>
                  <a:pt x="7620" y="39624"/>
                </a:lnTo>
                <a:lnTo>
                  <a:pt x="10668" y="45720"/>
                </a:lnTo>
                <a:lnTo>
                  <a:pt x="13716" y="48768"/>
                </a:lnTo>
                <a:lnTo>
                  <a:pt x="29464" y="48768"/>
                </a:lnTo>
                <a:lnTo>
                  <a:pt x="27432" y="51816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8768"/>
                </a:moveTo>
                <a:lnTo>
                  <a:pt x="21336" y="48768"/>
                </a:lnTo>
                <a:lnTo>
                  <a:pt x="22860" y="45720"/>
                </a:lnTo>
                <a:lnTo>
                  <a:pt x="25908" y="42672"/>
                </a:lnTo>
                <a:lnTo>
                  <a:pt x="27432" y="39624"/>
                </a:lnTo>
                <a:lnTo>
                  <a:pt x="27432" y="15240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2672"/>
                </a:lnTo>
                <a:lnTo>
                  <a:pt x="2946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20495" y="4663440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0495" y="4663440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6571" y="4639055"/>
            <a:ext cx="36830" cy="52069"/>
          </a:xfrm>
          <a:custGeom>
            <a:avLst/>
            <a:gdLst/>
            <a:ahLst/>
            <a:cxnLst/>
            <a:rect l="l" t="t" r="r" b="b"/>
            <a:pathLst>
              <a:path w="36829" h="52070">
                <a:moveTo>
                  <a:pt x="36576" y="39624"/>
                </a:moveTo>
                <a:lnTo>
                  <a:pt x="0" y="39624"/>
                </a:lnTo>
                <a:lnTo>
                  <a:pt x="0" y="32004"/>
                </a:lnTo>
                <a:lnTo>
                  <a:pt x="21336" y="0"/>
                </a:lnTo>
                <a:lnTo>
                  <a:pt x="28956" y="0"/>
                </a:lnTo>
                <a:lnTo>
                  <a:pt x="28956" y="6096"/>
                </a:lnTo>
                <a:lnTo>
                  <a:pt x="22860" y="6096"/>
                </a:lnTo>
                <a:lnTo>
                  <a:pt x="4572" y="33528"/>
                </a:lnTo>
                <a:lnTo>
                  <a:pt x="36576" y="33528"/>
                </a:lnTo>
                <a:lnTo>
                  <a:pt x="36576" y="39624"/>
                </a:lnTo>
                <a:close/>
              </a:path>
              <a:path w="36829" h="52070">
                <a:moveTo>
                  <a:pt x="28956" y="33528"/>
                </a:moveTo>
                <a:lnTo>
                  <a:pt x="22860" y="33528"/>
                </a:lnTo>
                <a:lnTo>
                  <a:pt x="22860" y="6096"/>
                </a:lnTo>
                <a:lnTo>
                  <a:pt x="28956" y="6096"/>
                </a:lnTo>
                <a:lnTo>
                  <a:pt x="28956" y="33528"/>
                </a:lnTo>
                <a:close/>
              </a:path>
              <a:path w="36829" h="52070">
                <a:moveTo>
                  <a:pt x="28956" y="51816"/>
                </a:moveTo>
                <a:lnTo>
                  <a:pt x="22860" y="51816"/>
                </a:lnTo>
                <a:lnTo>
                  <a:pt x="22860" y="39624"/>
                </a:lnTo>
                <a:lnTo>
                  <a:pt x="28956" y="39624"/>
                </a:lnTo>
                <a:lnTo>
                  <a:pt x="28956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12291" y="4639055"/>
            <a:ext cx="35560" cy="52069"/>
          </a:xfrm>
          <a:custGeom>
            <a:avLst/>
            <a:gdLst/>
            <a:ahLst/>
            <a:cxnLst/>
            <a:rect l="l" t="t" r="r" b="b"/>
            <a:pathLst>
              <a:path w="35559" h="52070">
                <a:moveTo>
                  <a:pt x="22860" y="51816"/>
                </a:moveTo>
                <a:lnTo>
                  <a:pt x="10668" y="51816"/>
                </a:lnTo>
                <a:lnTo>
                  <a:pt x="6096" y="50292"/>
                </a:lnTo>
                <a:lnTo>
                  <a:pt x="4572" y="45720"/>
                </a:lnTo>
                <a:lnTo>
                  <a:pt x="1524" y="41148"/>
                </a:lnTo>
                <a:lnTo>
                  <a:pt x="0" y="35052"/>
                </a:lnTo>
                <a:lnTo>
                  <a:pt x="0" y="16764"/>
                </a:lnTo>
                <a:lnTo>
                  <a:pt x="1524" y="10668"/>
                </a:lnTo>
                <a:lnTo>
                  <a:pt x="4572" y="6096"/>
                </a:lnTo>
                <a:lnTo>
                  <a:pt x="6096" y="1524"/>
                </a:lnTo>
                <a:lnTo>
                  <a:pt x="10668" y="0"/>
                </a:lnTo>
                <a:lnTo>
                  <a:pt x="22860" y="0"/>
                </a:lnTo>
                <a:lnTo>
                  <a:pt x="27432" y="1524"/>
                </a:lnTo>
                <a:lnTo>
                  <a:pt x="29464" y="4572"/>
                </a:lnTo>
                <a:lnTo>
                  <a:pt x="13716" y="4572"/>
                </a:lnTo>
                <a:lnTo>
                  <a:pt x="10668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6096" y="18288"/>
                </a:lnTo>
                <a:lnTo>
                  <a:pt x="6096" y="33528"/>
                </a:lnTo>
                <a:lnTo>
                  <a:pt x="7620" y="38100"/>
                </a:lnTo>
                <a:lnTo>
                  <a:pt x="9144" y="41148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1816"/>
                </a:lnTo>
                <a:close/>
              </a:path>
              <a:path w="35559" h="52070">
                <a:moveTo>
                  <a:pt x="29464" y="47244"/>
                </a:moveTo>
                <a:lnTo>
                  <a:pt x="19812" y="47244"/>
                </a:lnTo>
                <a:lnTo>
                  <a:pt x="22860" y="45720"/>
                </a:lnTo>
                <a:lnTo>
                  <a:pt x="24384" y="41148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6096"/>
                </a:lnTo>
                <a:lnTo>
                  <a:pt x="19812" y="4572"/>
                </a:lnTo>
                <a:lnTo>
                  <a:pt x="29464" y="4572"/>
                </a:lnTo>
                <a:lnTo>
                  <a:pt x="33528" y="10668"/>
                </a:lnTo>
                <a:lnTo>
                  <a:pt x="35052" y="16764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56488" y="4639055"/>
            <a:ext cx="35560" cy="52069"/>
          </a:xfrm>
          <a:custGeom>
            <a:avLst/>
            <a:gdLst/>
            <a:ahLst/>
            <a:cxnLst/>
            <a:rect l="l" t="t" r="r" b="b"/>
            <a:pathLst>
              <a:path w="35559" h="52070">
                <a:moveTo>
                  <a:pt x="22860" y="51816"/>
                </a:moveTo>
                <a:lnTo>
                  <a:pt x="12192" y="51816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6764"/>
                </a:lnTo>
                <a:lnTo>
                  <a:pt x="1524" y="10668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29464" y="4572"/>
                </a:lnTo>
                <a:lnTo>
                  <a:pt x="13716" y="4572"/>
                </a:lnTo>
                <a:lnTo>
                  <a:pt x="10668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6096" y="18288"/>
                </a:lnTo>
                <a:lnTo>
                  <a:pt x="6096" y="33528"/>
                </a:lnTo>
                <a:lnTo>
                  <a:pt x="7620" y="38100"/>
                </a:lnTo>
                <a:lnTo>
                  <a:pt x="9144" y="41148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1816"/>
                </a:lnTo>
                <a:close/>
              </a:path>
              <a:path w="35559" h="52070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5908" y="41148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2860" y="6096"/>
                </a:lnTo>
                <a:lnTo>
                  <a:pt x="21336" y="4572"/>
                </a:lnTo>
                <a:lnTo>
                  <a:pt x="29464" y="4572"/>
                </a:lnTo>
                <a:lnTo>
                  <a:pt x="33528" y="10668"/>
                </a:lnTo>
                <a:lnTo>
                  <a:pt x="35052" y="16764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44880" y="4474463"/>
            <a:ext cx="5859780" cy="1729739"/>
          </a:xfrm>
          <a:custGeom>
            <a:avLst/>
            <a:gdLst/>
            <a:ahLst/>
            <a:cxnLst/>
            <a:rect l="l" t="t" r="r" b="b"/>
            <a:pathLst>
              <a:path w="5859780" h="1729739">
                <a:moveTo>
                  <a:pt x="0" y="1699259"/>
                </a:moveTo>
                <a:lnTo>
                  <a:pt x="0" y="1699259"/>
                </a:lnTo>
                <a:lnTo>
                  <a:pt x="1719071" y="1699259"/>
                </a:lnTo>
                <a:lnTo>
                  <a:pt x="1796795" y="1491995"/>
                </a:lnTo>
                <a:lnTo>
                  <a:pt x="1874520" y="1729739"/>
                </a:lnTo>
                <a:lnTo>
                  <a:pt x="1953767" y="1549907"/>
                </a:lnTo>
                <a:lnTo>
                  <a:pt x="2031491" y="1525523"/>
                </a:lnTo>
                <a:lnTo>
                  <a:pt x="2109216" y="1491995"/>
                </a:lnTo>
                <a:lnTo>
                  <a:pt x="2188463" y="1484375"/>
                </a:lnTo>
                <a:lnTo>
                  <a:pt x="2266187" y="1542287"/>
                </a:lnTo>
                <a:lnTo>
                  <a:pt x="2343912" y="1557527"/>
                </a:lnTo>
                <a:lnTo>
                  <a:pt x="2421636" y="0"/>
                </a:lnTo>
                <a:lnTo>
                  <a:pt x="2500883" y="1549907"/>
                </a:lnTo>
                <a:lnTo>
                  <a:pt x="2578608" y="1575815"/>
                </a:lnTo>
                <a:lnTo>
                  <a:pt x="2656332" y="1580387"/>
                </a:lnTo>
                <a:lnTo>
                  <a:pt x="2734056" y="1542287"/>
                </a:lnTo>
                <a:lnTo>
                  <a:pt x="2813303" y="1568195"/>
                </a:lnTo>
                <a:lnTo>
                  <a:pt x="2891027" y="1552955"/>
                </a:lnTo>
                <a:lnTo>
                  <a:pt x="2968751" y="1426463"/>
                </a:lnTo>
                <a:lnTo>
                  <a:pt x="3046475" y="1421891"/>
                </a:lnTo>
                <a:lnTo>
                  <a:pt x="3125724" y="1368551"/>
                </a:lnTo>
                <a:lnTo>
                  <a:pt x="3203448" y="1376171"/>
                </a:lnTo>
                <a:lnTo>
                  <a:pt x="3281172" y="1356359"/>
                </a:lnTo>
                <a:lnTo>
                  <a:pt x="3358896" y="1379219"/>
                </a:lnTo>
                <a:lnTo>
                  <a:pt x="3438143" y="1418843"/>
                </a:lnTo>
                <a:lnTo>
                  <a:pt x="3515867" y="1449323"/>
                </a:lnTo>
                <a:lnTo>
                  <a:pt x="3593591" y="1507235"/>
                </a:lnTo>
                <a:lnTo>
                  <a:pt x="3672840" y="1517903"/>
                </a:lnTo>
                <a:lnTo>
                  <a:pt x="3750564" y="1557527"/>
                </a:lnTo>
                <a:lnTo>
                  <a:pt x="3828288" y="1583435"/>
                </a:lnTo>
                <a:lnTo>
                  <a:pt x="3906011" y="1603247"/>
                </a:lnTo>
                <a:lnTo>
                  <a:pt x="3985259" y="1580387"/>
                </a:lnTo>
                <a:lnTo>
                  <a:pt x="4062983" y="1552955"/>
                </a:lnTo>
                <a:lnTo>
                  <a:pt x="4140708" y="1565147"/>
                </a:lnTo>
                <a:lnTo>
                  <a:pt x="4218432" y="1560575"/>
                </a:lnTo>
                <a:lnTo>
                  <a:pt x="4297680" y="1575815"/>
                </a:lnTo>
                <a:lnTo>
                  <a:pt x="4375403" y="1580387"/>
                </a:lnTo>
                <a:lnTo>
                  <a:pt x="4453127" y="1626107"/>
                </a:lnTo>
                <a:lnTo>
                  <a:pt x="4530851" y="1641347"/>
                </a:lnTo>
                <a:lnTo>
                  <a:pt x="4610100" y="1565147"/>
                </a:lnTo>
                <a:lnTo>
                  <a:pt x="4687824" y="1575815"/>
                </a:lnTo>
                <a:lnTo>
                  <a:pt x="4765548" y="1580387"/>
                </a:lnTo>
                <a:lnTo>
                  <a:pt x="4843272" y="1615439"/>
                </a:lnTo>
                <a:lnTo>
                  <a:pt x="4922519" y="1615439"/>
                </a:lnTo>
                <a:lnTo>
                  <a:pt x="5000244" y="1623059"/>
                </a:lnTo>
                <a:lnTo>
                  <a:pt x="5077967" y="1633727"/>
                </a:lnTo>
                <a:lnTo>
                  <a:pt x="5157216" y="1648967"/>
                </a:lnTo>
                <a:lnTo>
                  <a:pt x="5234939" y="1626107"/>
                </a:lnTo>
                <a:lnTo>
                  <a:pt x="5312664" y="1633727"/>
                </a:lnTo>
                <a:lnTo>
                  <a:pt x="5390387" y="1641347"/>
                </a:lnTo>
                <a:lnTo>
                  <a:pt x="5469635" y="1648967"/>
                </a:lnTo>
                <a:lnTo>
                  <a:pt x="5547360" y="1626107"/>
                </a:lnTo>
                <a:lnTo>
                  <a:pt x="5625083" y="1626107"/>
                </a:lnTo>
                <a:lnTo>
                  <a:pt x="5702807" y="1626107"/>
                </a:lnTo>
                <a:lnTo>
                  <a:pt x="5782055" y="1626107"/>
                </a:lnTo>
                <a:lnTo>
                  <a:pt x="5859780" y="1626107"/>
                </a:lnTo>
              </a:path>
            </a:pathLst>
          </a:custGeom>
          <a:ln w="106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346703" y="445465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8" y="41148"/>
                </a:moveTo>
                <a:lnTo>
                  <a:pt x="15240" y="41148"/>
                </a:lnTo>
                <a:lnTo>
                  <a:pt x="9144" y="39624"/>
                </a:lnTo>
                <a:lnTo>
                  <a:pt x="6096" y="35052"/>
                </a:lnTo>
                <a:lnTo>
                  <a:pt x="1524" y="32004"/>
                </a:lnTo>
                <a:lnTo>
                  <a:pt x="0" y="25908"/>
                </a:lnTo>
                <a:lnTo>
                  <a:pt x="0" y="15240"/>
                </a:lnTo>
                <a:lnTo>
                  <a:pt x="1524" y="9144"/>
                </a:lnTo>
                <a:lnTo>
                  <a:pt x="6096" y="6096"/>
                </a:lnTo>
                <a:lnTo>
                  <a:pt x="9144" y="1524"/>
                </a:lnTo>
                <a:lnTo>
                  <a:pt x="15240" y="0"/>
                </a:lnTo>
                <a:lnTo>
                  <a:pt x="25908" y="0"/>
                </a:lnTo>
                <a:lnTo>
                  <a:pt x="30480" y="1524"/>
                </a:lnTo>
                <a:lnTo>
                  <a:pt x="35052" y="6096"/>
                </a:lnTo>
                <a:lnTo>
                  <a:pt x="39624" y="9144"/>
                </a:lnTo>
                <a:lnTo>
                  <a:pt x="41148" y="15240"/>
                </a:lnTo>
                <a:lnTo>
                  <a:pt x="41148" y="25908"/>
                </a:lnTo>
                <a:lnTo>
                  <a:pt x="39624" y="32004"/>
                </a:lnTo>
                <a:lnTo>
                  <a:pt x="35052" y="35052"/>
                </a:lnTo>
                <a:lnTo>
                  <a:pt x="30480" y="39624"/>
                </a:lnTo>
                <a:lnTo>
                  <a:pt x="25908" y="411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346703" y="445465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9812" y="41148"/>
                </a:moveTo>
                <a:lnTo>
                  <a:pt x="25908" y="41148"/>
                </a:lnTo>
                <a:lnTo>
                  <a:pt x="30480" y="39624"/>
                </a:lnTo>
                <a:lnTo>
                  <a:pt x="35052" y="35052"/>
                </a:lnTo>
                <a:lnTo>
                  <a:pt x="39624" y="32004"/>
                </a:lnTo>
                <a:lnTo>
                  <a:pt x="41148" y="25908"/>
                </a:lnTo>
                <a:lnTo>
                  <a:pt x="41148" y="19812"/>
                </a:lnTo>
                <a:lnTo>
                  <a:pt x="41148" y="15240"/>
                </a:lnTo>
                <a:lnTo>
                  <a:pt x="39624" y="9144"/>
                </a:lnTo>
                <a:lnTo>
                  <a:pt x="35052" y="6096"/>
                </a:lnTo>
                <a:lnTo>
                  <a:pt x="30480" y="1524"/>
                </a:lnTo>
                <a:lnTo>
                  <a:pt x="25908" y="0"/>
                </a:lnTo>
                <a:lnTo>
                  <a:pt x="19812" y="0"/>
                </a:lnTo>
                <a:lnTo>
                  <a:pt x="15240" y="0"/>
                </a:lnTo>
                <a:lnTo>
                  <a:pt x="9144" y="1524"/>
                </a:lnTo>
                <a:lnTo>
                  <a:pt x="6096" y="6096"/>
                </a:lnTo>
                <a:lnTo>
                  <a:pt x="1524" y="9144"/>
                </a:lnTo>
                <a:lnTo>
                  <a:pt x="0" y="15240"/>
                </a:lnTo>
                <a:lnTo>
                  <a:pt x="0" y="19812"/>
                </a:lnTo>
                <a:lnTo>
                  <a:pt x="0" y="25908"/>
                </a:lnTo>
                <a:lnTo>
                  <a:pt x="1524" y="32004"/>
                </a:lnTo>
                <a:lnTo>
                  <a:pt x="6096" y="35052"/>
                </a:lnTo>
                <a:lnTo>
                  <a:pt x="9144" y="39624"/>
                </a:lnTo>
                <a:lnTo>
                  <a:pt x="15240" y="41148"/>
                </a:lnTo>
                <a:lnTo>
                  <a:pt x="19812" y="41148"/>
                </a:lnTo>
                <a:close/>
              </a:path>
            </a:pathLst>
          </a:custGeom>
          <a:ln w="762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44880" y="438912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1901951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804659" y="438912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1901951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450591" y="4282439"/>
            <a:ext cx="2846832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5" name="Objet 114">
            <a:extLst>
              <a:ext uri="{FF2B5EF4-FFF2-40B4-BE49-F238E27FC236}">
                <a16:creationId xmlns:a16="http://schemas.microsoft.com/office/drawing/2014/main" id="{A3309D8C-8C25-1443-9BBD-C1734CB441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821674"/>
              </p:ext>
            </p:extLst>
          </p:nvPr>
        </p:nvGraphicFramePr>
        <p:xfrm>
          <a:off x="932877" y="1413831"/>
          <a:ext cx="447040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Feuille de calcul prenant en charge les macros" r:id="rId4" imgW="4470400" imgH="1866900" progId="Excel.SheetMacroEnabled.12">
                  <p:embed/>
                </p:oleObj>
              </mc:Choice>
              <mc:Fallback>
                <p:oleObj name="Feuille de calcul prenant en charge les macros" r:id="rId4" imgW="4470400" imgH="18669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2877" y="1413831"/>
                        <a:ext cx="4470400" cy="186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5987" y="6158484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0"/>
                </a:moveTo>
                <a:lnTo>
                  <a:pt x="45720" y="0"/>
                </a:lnTo>
                <a:lnTo>
                  <a:pt x="4572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5987" y="5864352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5987" y="5570220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0851" y="4369308"/>
            <a:ext cx="6089142" cy="2025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13659" y="4282439"/>
            <a:ext cx="2519171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5900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009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429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0011" y="6341364"/>
            <a:ext cx="33655" cy="53340"/>
          </a:xfrm>
          <a:custGeom>
            <a:avLst/>
            <a:gdLst/>
            <a:ahLst/>
            <a:cxnLst/>
            <a:rect l="l" t="t" r="r" b="b"/>
            <a:pathLst>
              <a:path w="33655" h="53339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6096" y="1524"/>
                </a:lnTo>
                <a:lnTo>
                  <a:pt x="9144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3048"/>
                </a:lnTo>
                <a:lnTo>
                  <a:pt x="30480" y="6096"/>
                </a:lnTo>
                <a:lnTo>
                  <a:pt x="9144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3655" h="53339">
                <a:moveTo>
                  <a:pt x="30480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2860" y="44196"/>
                </a:lnTo>
                <a:lnTo>
                  <a:pt x="25908" y="42672"/>
                </a:lnTo>
                <a:lnTo>
                  <a:pt x="25908" y="32004"/>
                </a:lnTo>
                <a:lnTo>
                  <a:pt x="22860" y="30480"/>
                </a:lnTo>
                <a:lnTo>
                  <a:pt x="21336" y="28956"/>
                </a:lnTo>
                <a:lnTo>
                  <a:pt x="18288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5908" y="16764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9144"/>
                </a:lnTo>
                <a:lnTo>
                  <a:pt x="32004" y="18288"/>
                </a:lnTo>
                <a:lnTo>
                  <a:pt x="30480" y="19812"/>
                </a:lnTo>
                <a:lnTo>
                  <a:pt x="28956" y="22860"/>
                </a:lnTo>
                <a:lnTo>
                  <a:pt x="25908" y="24384"/>
                </a:lnTo>
                <a:lnTo>
                  <a:pt x="22860" y="24384"/>
                </a:lnTo>
                <a:lnTo>
                  <a:pt x="28956" y="27432"/>
                </a:lnTo>
                <a:lnTo>
                  <a:pt x="32004" y="30480"/>
                </a:lnTo>
                <a:lnTo>
                  <a:pt x="33528" y="33528"/>
                </a:lnTo>
                <a:lnTo>
                  <a:pt x="33528" y="42672"/>
                </a:lnTo>
                <a:lnTo>
                  <a:pt x="32004" y="45720"/>
                </a:lnTo>
                <a:lnTo>
                  <a:pt x="30480" y="47244"/>
                </a:lnTo>
                <a:close/>
              </a:path>
              <a:path w="33655" h="53339">
                <a:moveTo>
                  <a:pt x="19812" y="53340"/>
                </a:moveTo>
                <a:lnTo>
                  <a:pt x="9144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1524" y="45720"/>
                </a:lnTo>
                <a:lnTo>
                  <a:pt x="6096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8956" y="48768"/>
                </a:lnTo>
                <a:lnTo>
                  <a:pt x="24384" y="51816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10739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5493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913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4851" y="6342888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6096" y="24384"/>
                </a:moveTo>
                <a:lnTo>
                  <a:pt x="3048" y="24384"/>
                </a:lnTo>
                <a:lnTo>
                  <a:pt x="3048" y="0"/>
                </a:lnTo>
                <a:lnTo>
                  <a:pt x="28956" y="0"/>
                </a:lnTo>
                <a:lnTo>
                  <a:pt x="28956" y="4572"/>
                </a:lnTo>
                <a:lnTo>
                  <a:pt x="9144" y="4572"/>
                </a:lnTo>
                <a:lnTo>
                  <a:pt x="9144" y="18288"/>
                </a:lnTo>
                <a:lnTo>
                  <a:pt x="24384" y="18288"/>
                </a:lnTo>
                <a:lnTo>
                  <a:pt x="27432" y="21336"/>
                </a:lnTo>
                <a:lnTo>
                  <a:pt x="29718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3655" h="52070">
                <a:moveTo>
                  <a:pt x="24384" y="18288"/>
                </a:moveTo>
                <a:lnTo>
                  <a:pt x="9144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3655" h="52070">
                <a:moveTo>
                  <a:pt x="29718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9718" y="22860"/>
                </a:lnTo>
                <a:lnTo>
                  <a:pt x="32004" y="24384"/>
                </a:lnTo>
                <a:lnTo>
                  <a:pt x="33528" y="28956"/>
                </a:lnTo>
                <a:lnTo>
                  <a:pt x="33528" y="39624"/>
                </a:lnTo>
                <a:lnTo>
                  <a:pt x="32004" y="44196"/>
                </a:lnTo>
                <a:lnTo>
                  <a:pt x="29718" y="45720"/>
                </a:lnTo>
                <a:close/>
              </a:path>
              <a:path w="33655" h="52070">
                <a:moveTo>
                  <a:pt x="19812" y="51816"/>
                </a:moveTo>
                <a:lnTo>
                  <a:pt x="9144" y="51816"/>
                </a:lnTo>
                <a:lnTo>
                  <a:pt x="7620" y="50292"/>
                </a:lnTo>
                <a:lnTo>
                  <a:pt x="3048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9144" y="45720"/>
                </a:lnTo>
                <a:lnTo>
                  <a:pt x="29718" y="45720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558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7977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2397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9692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5" h="50800">
                <a:moveTo>
                  <a:pt x="15240" y="50292"/>
                </a:moveTo>
                <a:lnTo>
                  <a:pt x="7620" y="50292"/>
                </a:lnTo>
                <a:lnTo>
                  <a:pt x="25908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524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678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19812" y="0"/>
                </a:lnTo>
                <a:lnTo>
                  <a:pt x="22860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5240" y="30480"/>
                </a:lnTo>
                <a:lnTo>
                  <a:pt x="16764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2192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6764"/>
                </a:lnTo>
                <a:lnTo>
                  <a:pt x="30480" y="18288"/>
                </a:lnTo>
                <a:lnTo>
                  <a:pt x="30480" y="21336"/>
                </a:lnTo>
                <a:lnTo>
                  <a:pt x="27432" y="24384"/>
                </a:lnTo>
                <a:lnTo>
                  <a:pt x="24384" y="30480"/>
                </a:lnTo>
                <a:lnTo>
                  <a:pt x="21336" y="33528"/>
                </a:lnTo>
                <a:lnTo>
                  <a:pt x="16764" y="36576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945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8100"/>
                </a:lnTo>
                <a:lnTo>
                  <a:pt x="28956" y="13716"/>
                </a:lnTo>
                <a:lnTo>
                  <a:pt x="25908" y="10668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7822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22420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1162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5582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0306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4421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3048" y="9144"/>
                </a:move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2004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close/>
              </a:path>
              <a:path w="35560" h="53339">
                <a:moveTo>
                  <a:pt x="30480" y="47244"/>
                </a:moveTo>
                <a:lnTo>
                  <a:pt x="18288" y="47244"/>
                </a:lnTo>
                <a:lnTo>
                  <a:pt x="24384" y="44196"/>
                </a:lnTo>
                <a:lnTo>
                  <a:pt x="27432" y="41148"/>
                </a:lnTo>
                <a:lnTo>
                  <a:pt x="27432" y="33528"/>
                </a:lnTo>
                <a:lnTo>
                  <a:pt x="22860" y="28956"/>
                </a:lnTo>
                <a:lnTo>
                  <a:pt x="19812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2860" y="19812"/>
                </a:lnTo>
                <a:lnTo>
                  <a:pt x="25908" y="18288"/>
                </a:lnTo>
                <a:lnTo>
                  <a:pt x="25908" y="9144"/>
                </a:lnTo>
                <a:lnTo>
                  <a:pt x="22860" y="7620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9144"/>
                </a:lnTo>
                <a:lnTo>
                  <a:pt x="33528" y="16764"/>
                </a:lnTo>
                <a:lnTo>
                  <a:pt x="30480" y="19812"/>
                </a:lnTo>
                <a:lnTo>
                  <a:pt x="28956" y="22860"/>
                </a:lnTo>
                <a:lnTo>
                  <a:pt x="27432" y="24384"/>
                </a:lnTo>
                <a:lnTo>
                  <a:pt x="24384" y="24384"/>
                </a:lnTo>
                <a:lnTo>
                  <a:pt x="30480" y="27432"/>
                </a:lnTo>
                <a:lnTo>
                  <a:pt x="33528" y="30480"/>
                </a:lnTo>
                <a:lnTo>
                  <a:pt x="35052" y="33528"/>
                </a:lnTo>
                <a:lnTo>
                  <a:pt x="35052" y="42672"/>
                </a:lnTo>
                <a:lnTo>
                  <a:pt x="30480" y="47244"/>
                </a:lnTo>
                <a:close/>
              </a:path>
              <a:path w="35560" h="53339">
                <a:moveTo>
                  <a:pt x="21336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3048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5908" y="51816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5987" y="6141720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5987" y="5791200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65987" y="5440680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0"/>
                </a:moveTo>
                <a:lnTo>
                  <a:pt x="45720" y="0"/>
                </a:lnTo>
                <a:lnTo>
                  <a:pt x="4572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2376" y="4389120"/>
            <a:ext cx="6087618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91383" y="4282439"/>
            <a:ext cx="2363724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5423" y="4389120"/>
            <a:ext cx="6084570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01112" y="4282439"/>
            <a:ext cx="2148839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5987" y="6173723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0"/>
                </a:moveTo>
                <a:lnTo>
                  <a:pt x="45720" y="0"/>
                </a:lnTo>
                <a:lnTo>
                  <a:pt x="4572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0184" y="5885688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2376" y="4389120"/>
            <a:ext cx="6087618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840736" y="4282439"/>
            <a:ext cx="2068067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7321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7321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5966" y="5592064"/>
            <a:ext cx="164592" cy="12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8070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8070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56714" y="5592063"/>
            <a:ext cx="166115" cy="124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8818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88818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07462" y="5593587"/>
            <a:ext cx="166116" cy="123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1090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41090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9734" y="5593588"/>
            <a:ext cx="163067" cy="123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91837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91837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10481" y="5595112"/>
            <a:ext cx="167640" cy="121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42585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42585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61229" y="5592064"/>
            <a:ext cx="164592" cy="124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93334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93334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11978" y="5592063"/>
            <a:ext cx="166115" cy="1249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45605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5605" y="553567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64250" y="5593587"/>
            <a:ext cx="164592" cy="123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89502" y="5759704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21336" y="54864"/>
                </a:moveTo>
                <a:lnTo>
                  <a:pt x="12192" y="54864"/>
                </a:lnTo>
                <a:lnTo>
                  <a:pt x="7620" y="53340"/>
                </a:lnTo>
                <a:lnTo>
                  <a:pt x="4572" y="48768"/>
                </a:lnTo>
                <a:lnTo>
                  <a:pt x="1524" y="45720"/>
                </a:lnTo>
                <a:lnTo>
                  <a:pt x="0" y="41148"/>
                </a:lnTo>
                <a:lnTo>
                  <a:pt x="0" y="28956"/>
                </a:lnTo>
                <a:lnTo>
                  <a:pt x="1524" y="24384"/>
                </a:lnTo>
                <a:lnTo>
                  <a:pt x="4572" y="19812"/>
                </a:lnTo>
                <a:lnTo>
                  <a:pt x="7620" y="16764"/>
                </a:lnTo>
                <a:lnTo>
                  <a:pt x="12192" y="15240"/>
                </a:lnTo>
                <a:lnTo>
                  <a:pt x="21336" y="15240"/>
                </a:lnTo>
                <a:lnTo>
                  <a:pt x="22860" y="16764"/>
                </a:lnTo>
                <a:lnTo>
                  <a:pt x="25908" y="18288"/>
                </a:lnTo>
                <a:lnTo>
                  <a:pt x="27432" y="19812"/>
                </a:lnTo>
                <a:lnTo>
                  <a:pt x="13716" y="19812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3716" y="50292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4864"/>
                </a:lnTo>
                <a:close/>
              </a:path>
              <a:path w="35560" h="55245">
                <a:moveTo>
                  <a:pt x="27432" y="50292"/>
                </a:moveTo>
                <a:lnTo>
                  <a:pt x="21336" y="50292"/>
                </a:lnTo>
                <a:lnTo>
                  <a:pt x="25908" y="45720"/>
                </a:lnTo>
                <a:lnTo>
                  <a:pt x="28956" y="39624"/>
                </a:lnTo>
                <a:lnTo>
                  <a:pt x="28956" y="30480"/>
                </a:lnTo>
                <a:lnTo>
                  <a:pt x="27432" y="25908"/>
                </a:lnTo>
                <a:lnTo>
                  <a:pt x="21336" y="19812"/>
                </a:lnTo>
                <a:lnTo>
                  <a:pt x="27432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8768"/>
                </a:lnTo>
                <a:lnTo>
                  <a:pt x="28956" y="48768"/>
                </a:lnTo>
                <a:lnTo>
                  <a:pt x="27432" y="50292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8768"/>
                </a:lnTo>
                <a:lnTo>
                  <a:pt x="35052" y="48768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35222" y="5774944"/>
            <a:ext cx="32384" cy="40005"/>
          </a:xfrm>
          <a:custGeom>
            <a:avLst/>
            <a:gdLst/>
            <a:ahLst/>
            <a:cxnLst/>
            <a:rect l="l" t="t" r="r" b="b"/>
            <a:pathLst>
              <a:path w="32385" h="40004">
                <a:moveTo>
                  <a:pt x="4572" y="7620"/>
                </a:moveTo>
                <a:lnTo>
                  <a:pt x="1524" y="7620"/>
                </a:lnTo>
                <a:lnTo>
                  <a:pt x="1524" y="1524"/>
                </a:lnTo>
                <a:lnTo>
                  <a:pt x="4572" y="1524"/>
                </a:lnTo>
                <a:lnTo>
                  <a:pt x="6096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10668" y="4572"/>
                </a:lnTo>
                <a:lnTo>
                  <a:pt x="7620" y="6096"/>
                </a:lnTo>
                <a:lnTo>
                  <a:pt x="6096" y="6096"/>
                </a:lnTo>
                <a:lnTo>
                  <a:pt x="4572" y="7620"/>
                </a:lnTo>
                <a:close/>
              </a:path>
              <a:path w="32385" h="40004">
                <a:moveTo>
                  <a:pt x="18288" y="39624"/>
                </a:moveTo>
                <a:lnTo>
                  <a:pt x="7620" y="39624"/>
                </a:lnTo>
                <a:lnTo>
                  <a:pt x="4572" y="38100"/>
                </a:lnTo>
                <a:lnTo>
                  <a:pt x="0" y="33528"/>
                </a:lnTo>
                <a:lnTo>
                  <a:pt x="0" y="22860"/>
                </a:lnTo>
                <a:lnTo>
                  <a:pt x="1524" y="19812"/>
                </a:lnTo>
                <a:lnTo>
                  <a:pt x="4572" y="18288"/>
                </a:lnTo>
                <a:lnTo>
                  <a:pt x="6096" y="15240"/>
                </a:lnTo>
                <a:lnTo>
                  <a:pt x="25908" y="15240"/>
                </a:lnTo>
                <a:lnTo>
                  <a:pt x="25908" y="10668"/>
                </a:lnTo>
                <a:lnTo>
                  <a:pt x="21336" y="6096"/>
                </a:lnTo>
                <a:lnTo>
                  <a:pt x="18288" y="4572"/>
                </a:lnTo>
                <a:lnTo>
                  <a:pt x="27432" y="4572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9812"/>
                </a:lnTo>
                <a:lnTo>
                  <a:pt x="10668" y="19812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0480"/>
                </a:lnTo>
                <a:lnTo>
                  <a:pt x="9144" y="33528"/>
                </a:lnTo>
                <a:lnTo>
                  <a:pt x="12192" y="35052"/>
                </a:lnTo>
                <a:lnTo>
                  <a:pt x="24384" y="35052"/>
                </a:lnTo>
                <a:lnTo>
                  <a:pt x="22860" y="36576"/>
                </a:lnTo>
                <a:lnTo>
                  <a:pt x="19812" y="38100"/>
                </a:lnTo>
                <a:lnTo>
                  <a:pt x="18288" y="39624"/>
                </a:lnTo>
                <a:close/>
              </a:path>
              <a:path w="32385" h="40004">
                <a:moveTo>
                  <a:pt x="24384" y="35052"/>
                </a:moveTo>
                <a:lnTo>
                  <a:pt x="16764" y="35052"/>
                </a:lnTo>
                <a:lnTo>
                  <a:pt x="19812" y="33528"/>
                </a:lnTo>
                <a:lnTo>
                  <a:pt x="24384" y="28956"/>
                </a:lnTo>
                <a:lnTo>
                  <a:pt x="25908" y="24384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4384" y="35052"/>
                </a:lnTo>
                <a:close/>
              </a:path>
              <a:path w="32385" h="40004">
                <a:moveTo>
                  <a:pt x="32004" y="38100"/>
                </a:moveTo>
                <a:lnTo>
                  <a:pt x="25908" y="38100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74846" y="5764276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9144" y="48768"/>
                </a:lnTo>
                <a:lnTo>
                  <a:pt x="7620" y="47244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2672"/>
                </a:lnTo>
                <a:lnTo>
                  <a:pt x="13716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05325" y="5774944"/>
            <a:ext cx="35560" cy="40005"/>
          </a:xfrm>
          <a:custGeom>
            <a:avLst/>
            <a:gdLst/>
            <a:ahLst/>
            <a:cxnLst/>
            <a:rect l="l" t="t" r="r" b="b"/>
            <a:pathLst>
              <a:path w="35560" h="40004">
                <a:moveTo>
                  <a:pt x="25908" y="39624"/>
                </a:moveTo>
                <a:lnTo>
                  <a:pt x="13716" y="39624"/>
                </a:lnTo>
                <a:lnTo>
                  <a:pt x="7620" y="38100"/>
                </a:lnTo>
                <a:lnTo>
                  <a:pt x="4572" y="35052"/>
                </a:lnTo>
                <a:lnTo>
                  <a:pt x="1524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4572"/>
                </a:lnTo>
                <a:lnTo>
                  <a:pt x="15240" y="4572"/>
                </a:lnTo>
                <a:lnTo>
                  <a:pt x="9144" y="7620"/>
                </a:lnTo>
                <a:lnTo>
                  <a:pt x="7620" y="9144"/>
                </a:lnTo>
                <a:lnTo>
                  <a:pt x="6096" y="12192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7620" y="28956"/>
                </a:lnTo>
                <a:lnTo>
                  <a:pt x="12192" y="33528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6576"/>
                </a:lnTo>
                <a:lnTo>
                  <a:pt x="30480" y="38100"/>
                </a:lnTo>
                <a:lnTo>
                  <a:pt x="28956" y="38100"/>
                </a:lnTo>
                <a:lnTo>
                  <a:pt x="25908" y="39624"/>
                </a:lnTo>
                <a:close/>
              </a:path>
              <a:path w="35560" h="40004">
                <a:moveTo>
                  <a:pt x="35052" y="16764"/>
                </a:moveTo>
                <a:lnTo>
                  <a:pt x="28956" y="16764"/>
                </a:lnTo>
                <a:lnTo>
                  <a:pt x="28956" y="12192"/>
                </a:lnTo>
                <a:lnTo>
                  <a:pt x="27432" y="10668"/>
                </a:lnTo>
                <a:lnTo>
                  <a:pt x="25908" y="7620"/>
                </a:lnTo>
                <a:lnTo>
                  <a:pt x="24384" y="6096"/>
                </a:lnTo>
                <a:lnTo>
                  <a:pt x="21336" y="4572"/>
                </a:lnTo>
                <a:lnTo>
                  <a:pt x="30480" y="4572"/>
                </a:lnTo>
                <a:lnTo>
                  <a:pt x="33528" y="7620"/>
                </a:lnTo>
                <a:lnTo>
                  <a:pt x="35052" y="12192"/>
                </a:lnTo>
                <a:lnTo>
                  <a:pt x="35052" y="16764"/>
                </a:lnTo>
                <a:close/>
              </a:path>
              <a:path w="35560" h="40004">
                <a:moveTo>
                  <a:pt x="33528" y="35052"/>
                </a:moveTo>
                <a:lnTo>
                  <a:pt x="21336" y="35052"/>
                </a:lnTo>
                <a:lnTo>
                  <a:pt x="24384" y="33528"/>
                </a:lnTo>
                <a:lnTo>
                  <a:pt x="28956" y="33528"/>
                </a:lnTo>
                <a:lnTo>
                  <a:pt x="30480" y="32004"/>
                </a:lnTo>
                <a:lnTo>
                  <a:pt x="33528" y="30480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1022" y="3822700"/>
            <a:ext cx="6089142" cy="1894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5050" y="5535676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5050" y="382270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61029" y="3732783"/>
            <a:ext cx="400812" cy="64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99941" y="3719068"/>
            <a:ext cx="55244" cy="60960"/>
          </a:xfrm>
          <a:custGeom>
            <a:avLst/>
            <a:gdLst/>
            <a:ahLst/>
            <a:cxnLst/>
            <a:rect l="l" t="t" r="r" b="b"/>
            <a:pathLst>
              <a:path w="55245" h="60960">
                <a:moveTo>
                  <a:pt x="7620" y="60960"/>
                </a:moveTo>
                <a:lnTo>
                  <a:pt x="0" y="60960"/>
                </a:lnTo>
                <a:lnTo>
                  <a:pt x="22860" y="0"/>
                </a:lnTo>
                <a:lnTo>
                  <a:pt x="32004" y="0"/>
                </a:lnTo>
                <a:lnTo>
                  <a:pt x="34861" y="7620"/>
                </a:lnTo>
                <a:lnTo>
                  <a:pt x="27432" y="7620"/>
                </a:lnTo>
                <a:lnTo>
                  <a:pt x="16764" y="38100"/>
                </a:lnTo>
                <a:lnTo>
                  <a:pt x="46291" y="38100"/>
                </a:lnTo>
                <a:lnTo>
                  <a:pt x="49149" y="45720"/>
                </a:lnTo>
                <a:lnTo>
                  <a:pt x="13716" y="45720"/>
                </a:lnTo>
                <a:lnTo>
                  <a:pt x="7620" y="60960"/>
                </a:lnTo>
                <a:close/>
              </a:path>
              <a:path w="55245" h="60960">
                <a:moveTo>
                  <a:pt x="46291" y="38100"/>
                </a:moveTo>
                <a:lnTo>
                  <a:pt x="38100" y="38100"/>
                </a:lnTo>
                <a:lnTo>
                  <a:pt x="27432" y="7620"/>
                </a:lnTo>
                <a:lnTo>
                  <a:pt x="34861" y="7620"/>
                </a:lnTo>
                <a:lnTo>
                  <a:pt x="46291" y="38100"/>
                </a:lnTo>
                <a:close/>
              </a:path>
              <a:path w="55245" h="60960">
                <a:moveTo>
                  <a:pt x="54864" y="60960"/>
                </a:moveTo>
                <a:lnTo>
                  <a:pt x="47244" y="60960"/>
                </a:lnTo>
                <a:lnTo>
                  <a:pt x="41148" y="45720"/>
                </a:lnTo>
                <a:lnTo>
                  <a:pt x="49149" y="45720"/>
                </a:lnTo>
                <a:lnTo>
                  <a:pt x="54864" y="60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63949" y="3716019"/>
            <a:ext cx="1109471" cy="80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7" name="Objet 36">
            <a:extLst>
              <a:ext uri="{FF2B5EF4-FFF2-40B4-BE49-F238E27FC236}">
                <a16:creationId xmlns:a16="http://schemas.microsoft.com/office/drawing/2014/main" id="{C9C2EC73-3F19-9F4F-AB76-019B3987BB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00663"/>
              </p:ext>
            </p:extLst>
          </p:nvPr>
        </p:nvGraphicFramePr>
        <p:xfrm>
          <a:off x="1035050" y="1536699"/>
          <a:ext cx="328930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Feuille de calcul prenant en charge les macros" r:id="rId14" imgW="3289300" imgH="1460500" progId="Excel.SheetMacroEnabled.12">
                  <p:embed/>
                </p:oleObj>
              </mc:Choice>
              <mc:Fallback>
                <p:oleObj name="Feuille de calcul prenant en charge les macros" r:id="rId14" imgW="3289300" imgH="1460500" progId="Excel.SheetMacroEnabled.12">
                  <p:embed/>
                  <p:pic>
                    <p:nvPicPr>
                      <p:cNvPr id="36" name="Objet 35">
                        <a:extLst>
                          <a:ext uri="{FF2B5EF4-FFF2-40B4-BE49-F238E27FC236}">
                            <a16:creationId xmlns:a16="http://schemas.microsoft.com/office/drawing/2014/main" id="{B9E1D1DC-AECB-D543-9181-EFF9723014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35050" y="1536699"/>
                        <a:ext cx="3289300" cy="146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5987" y="6173723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0"/>
                </a:moveTo>
                <a:lnTo>
                  <a:pt x="45720" y="0"/>
                </a:lnTo>
                <a:lnTo>
                  <a:pt x="4572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0184" y="5885688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2376" y="4389120"/>
            <a:ext cx="6087618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73096" y="4282439"/>
            <a:ext cx="2398775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5900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009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429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0011" y="6341364"/>
            <a:ext cx="33655" cy="53340"/>
          </a:xfrm>
          <a:custGeom>
            <a:avLst/>
            <a:gdLst/>
            <a:ahLst/>
            <a:cxnLst/>
            <a:rect l="l" t="t" r="r" b="b"/>
            <a:pathLst>
              <a:path w="33655" h="53339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6096" y="1524"/>
                </a:lnTo>
                <a:lnTo>
                  <a:pt x="9144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3048"/>
                </a:lnTo>
                <a:lnTo>
                  <a:pt x="30480" y="6096"/>
                </a:lnTo>
                <a:lnTo>
                  <a:pt x="9144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3655" h="53339">
                <a:moveTo>
                  <a:pt x="30480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2860" y="44196"/>
                </a:lnTo>
                <a:lnTo>
                  <a:pt x="25908" y="42672"/>
                </a:lnTo>
                <a:lnTo>
                  <a:pt x="25908" y="32004"/>
                </a:lnTo>
                <a:lnTo>
                  <a:pt x="22860" y="30480"/>
                </a:lnTo>
                <a:lnTo>
                  <a:pt x="21336" y="28956"/>
                </a:lnTo>
                <a:lnTo>
                  <a:pt x="18288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5908" y="16764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9144"/>
                </a:lnTo>
                <a:lnTo>
                  <a:pt x="32004" y="18288"/>
                </a:lnTo>
                <a:lnTo>
                  <a:pt x="30480" y="19812"/>
                </a:lnTo>
                <a:lnTo>
                  <a:pt x="28956" y="22860"/>
                </a:lnTo>
                <a:lnTo>
                  <a:pt x="25908" y="24384"/>
                </a:lnTo>
                <a:lnTo>
                  <a:pt x="22860" y="24384"/>
                </a:lnTo>
                <a:lnTo>
                  <a:pt x="28956" y="27432"/>
                </a:lnTo>
                <a:lnTo>
                  <a:pt x="32004" y="30480"/>
                </a:lnTo>
                <a:lnTo>
                  <a:pt x="33528" y="33528"/>
                </a:lnTo>
                <a:lnTo>
                  <a:pt x="33528" y="42672"/>
                </a:lnTo>
                <a:lnTo>
                  <a:pt x="32004" y="45720"/>
                </a:lnTo>
                <a:lnTo>
                  <a:pt x="30480" y="47244"/>
                </a:lnTo>
                <a:close/>
              </a:path>
              <a:path w="33655" h="53339">
                <a:moveTo>
                  <a:pt x="19812" y="53340"/>
                </a:moveTo>
                <a:lnTo>
                  <a:pt x="9144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1524" y="45720"/>
                </a:lnTo>
                <a:lnTo>
                  <a:pt x="6096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8956" y="48768"/>
                </a:lnTo>
                <a:lnTo>
                  <a:pt x="24384" y="51816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558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7977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2397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9692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5" h="50800">
                <a:moveTo>
                  <a:pt x="15240" y="50292"/>
                </a:moveTo>
                <a:lnTo>
                  <a:pt x="7620" y="50292"/>
                </a:lnTo>
                <a:lnTo>
                  <a:pt x="25908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524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6042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4" h="52070">
                <a:moveTo>
                  <a:pt x="1524" y="10668"/>
                </a:moveTo>
                <a:lnTo>
                  <a:pt x="1524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2004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4572" y="9144"/>
                </a:lnTo>
                <a:lnTo>
                  <a:pt x="1524" y="10668"/>
                </a:lnTo>
                <a:close/>
              </a:path>
              <a:path w="33654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12192" y="35052"/>
                </a:lnTo>
                <a:lnTo>
                  <a:pt x="15240" y="30480"/>
                </a:lnTo>
                <a:lnTo>
                  <a:pt x="19812" y="25908"/>
                </a:lnTo>
                <a:lnTo>
                  <a:pt x="22860" y="24384"/>
                </a:lnTo>
                <a:lnTo>
                  <a:pt x="24384" y="21336"/>
                </a:lnTo>
                <a:lnTo>
                  <a:pt x="24384" y="19812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10668"/>
                </a:lnTo>
                <a:lnTo>
                  <a:pt x="33528" y="16764"/>
                </a:lnTo>
                <a:lnTo>
                  <a:pt x="32004" y="1828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18288" y="36576"/>
                </a:lnTo>
                <a:lnTo>
                  <a:pt x="15240" y="41148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0461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5033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945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18288" y="35052"/>
                </a:moveTo>
                <a:lnTo>
                  <a:pt x="10668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0668" y="6096"/>
                </a:lnTo>
                <a:lnTo>
                  <a:pt x="9144" y="9144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21336"/>
                </a:lnTo>
                <a:lnTo>
                  <a:pt x="7620" y="24384"/>
                </a:lnTo>
                <a:lnTo>
                  <a:pt x="9144" y="25908"/>
                </a:lnTo>
                <a:lnTo>
                  <a:pt x="10668" y="28956"/>
                </a:lnTo>
                <a:lnTo>
                  <a:pt x="27432" y="28956"/>
                </a:lnTo>
                <a:lnTo>
                  <a:pt x="22860" y="33528"/>
                </a:lnTo>
                <a:lnTo>
                  <a:pt x="21336" y="33528"/>
                </a:lnTo>
                <a:lnTo>
                  <a:pt x="18288" y="35052"/>
                </a:lnTo>
                <a:close/>
              </a:path>
              <a:path w="35560" h="53339">
                <a:moveTo>
                  <a:pt x="27432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4384" y="42672"/>
                </a:lnTo>
                <a:lnTo>
                  <a:pt x="25908" y="39624"/>
                </a:lnTo>
                <a:lnTo>
                  <a:pt x="27432" y="35052"/>
                </a:lnTo>
                <a:lnTo>
                  <a:pt x="27432" y="28956"/>
                </a:lnTo>
                <a:lnTo>
                  <a:pt x="21336" y="28956"/>
                </a:lnTo>
                <a:lnTo>
                  <a:pt x="25908" y="24384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2004" y="41148"/>
                </a:lnTo>
                <a:lnTo>
                  <a:pt x="28956" y="45720"/>
                </a:lnTo>
                <a:lnTo>
                  <a:pt x="27432" y="47244"/>
                </a:lnTo>
                <a:close/>
              </a:path>
              <a:path w="35560" h="53339">
                <a:moveTo>
                  <a:pt x="19812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4572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6096" y="45720"/>
                </a:lnTo>
                <a:lnTo>
                  <a:pt x="7620" y="47244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678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19812" y="0"/>
                </a:lnTo>
                <a:lnTo>
                  <a:pt x="22860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5240" y="30480"/>
                </a:lnTo>
                <a:lnTo>
                  <a:pt x="16764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2192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6764"/>
                </a:lnTo>
                <a:lnTo>
                  <a:pt x="30480" y="18288"/>
                </a:lnTo>
                <a:lnTo>
                  <a:pt x="30480" y="21336"/>
                </a:lnTo>
                <a:lnTo>
                  <a:pt x="27432" y="24384"/>
                </a:lnTo>
                <a:lnTo>
                  <a:pt x="24384" y="30480"/>
                </a:lnTo>
                <a:lnTo>
                  <a:pt x="21336" y="33528"/>
                </a:lnTo>
                <a:lnTo>
                  <a:pt x="16764" y="36576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945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8100"/>
                </a:lnTo>
                <a:lnTo>
                  <a:pt x="28956" y="13716"/>
                </a:lnTo>
                <a:lnTo>
                  <a:pt x="25908" y="10668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7822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22420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1162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5582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0306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4421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3048" y="9144"/>
                </a:move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2004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close/>
              </a:path>
              <a:path w="35560" h="53339">
                <a:moveTo>
                  <a:pt x="30480" y="47244"/>
                </a:moveTo>
                <a:lnTo>
                  <a:pt x="18288" y="47244"/>
                </a:lnTo>
                <a:lnTo>
                  <a:pt x="24384" y="44196"/>
                </a:lnTo>
                <a:lnTo>
                  <a:pt x="27432" y="41148"/>
                </a:lnTo>
                <a:lnTo>
                  <a:pt x="27432" y="33528"/>
                </a:lnTo>
                <a:lnTo>
                  <a:pt x="22860" y="28956"/>
                </a:lnTo>
                <a:lnTo>
                  <a:pt x="19812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2860" y="19812"/>
                </a:lnTo>
                <a:lnTo>
                  <a:pt x="25908" y="18288"/>
                </a:lnTo>
                <a:lnTo>
                  <a:pt x="25908" y="9144"/>
                </a:lnTo>
                <a:lnTo>
                  <a:pt x="22860" y="7620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9144"/>
                </a:lnTo>
                <a:lnTo>
                  <a:pt x="33528" y="16764"/>
                </a:lnTo>
                <a:lnTo>
                  <a:pt x="30480" y="19812"/>
                </a:lnTo>
                <a:lnTo>
                  <a:pt x="28956" y="22860"/>
                </a:lnTo>
                <a:lnTo>
                  <a:pt x="27432" y="24384"/>
                </a:lnTo>
                <a:lnTo>
                  <a:pt x="24384" y="24384"/>
                </a:lnTo>
                <a:lnTo>
                  <a:pt x="30480" y="27432"/>
                </a:lnTo>
                <a:lnTo>
                  <a:pt x="33528" y="30480"/>
                </a:lnTo>
                <a:lnTo>
                  <a:pt x="35052" y="33528"/>
                </a:lnTo>
                <a:lnTo>
                  <a:pt x="35052" y="42672"/>
                </a:lnTo>
                <a:lnTo>
                  <a:pt x="30480" y="47244"/>
                </a:lnTo>
                <a:close/>
              </a:path>
              <a:path w="35560" h="53339">
                <a:moveTo>
                  <a:pt x="21336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3048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5908" y="51816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0184" y="6243828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0"/>
                </a:moveTo>
                <a:lnTo>
                  <a:pt x="45720" y="0"/>
                </a:lnTo>
                <a:lnTo>
                  <a:pt x="45720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0184" y="5867400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0184" y="5492496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0184" y="5117592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0184" y="4742688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6571" y="4389120"/>
            <a:ext cx="6043422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775204" y="4282439"/>
            <a:ext cx="2197607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5987" y="6236207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5987" y="5856732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5987" y="5477255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5987" y="5097780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0184" y="4718303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2376" y="4389120"/>
            <a:ext cx="6087618" cy="2005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53867" y="4282439"/>
            <a:ext cx="2241804" cy="83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1" name="Objet 50">
            <a:extLst>
              <a:ext uri="{FF2B5EF4-FFF2-40B4-BE49-F238E27FC236}">
                <a16:creationId xmlns:a16="http://schemas.microsoft.com/office/drawing/2014/main" id="{22E5028E-52F3-5D43-A8DF-E9002C2584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948400"/>
              </p:ext>
            </p:extLst>
          </p:nvPr>
        </p:nvGraphicFramePr>
        <p:xfrm>
          <a:off x="948786" y="1045720"/>
          <a:ext cx="4470400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Feuille de calcul prenant en charge les macros" r:id="rId5" imgW="4470400" imgH="2882900" progId="Excel.SheetMacroEnabled.12">
                  <p:embed/>
                </p:oleObj>
              </mc:Choice>
              <mc:Fallback>
                <p:oleObj name="Feuille de calcul prenant en charge les macros" r:id="rId5" imgW="4470400" imgH="28829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8786" y="1045720"/>
                        <a:ext cx="4470400" cy="288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ZoneTexte 51">
            <a:extLst>
              <a:ext uri="{FF2B5EF4-FFF2-40B4-BE49-F238E27FC236}">
                <a16:creationId xmlns:a16="http://schemas.microsoft.com/office/drawing/2014/main" id="{197B506C-35EE-7144-88B2-234E2289CC15}"/>
              </a:ext>
            </a:extLst>
          </p:cNvPr>
          <p:cNvSpPr txBox="1"/>
          <p:nvPr/>
        </p:nvSpPr>
        <p:spPr>
          <a:xfrm>
            <a:off x="755904" y="241300"/>
            <a:ext cx="604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Non détectés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6656" y="4370832"/>
            <a:ext cx="6133338" cy="2023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33700" y="4282439"/>
            <a:ext cx="1886712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7151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7151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5796" y="6158484"/>
            <a:ext cx="164592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7900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7900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6544" y="6158483"/>
            <a:ext cx="166115" cy="12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98648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98648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7292" y="6160007"/>
            <a:ext cx="166116" cy="123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0920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0920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69564" y="6160008"/>
            <a:ext cx="163067" cy="123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01667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01667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20311" y="6161532"/>
            <a:ext cx="167640" cy="121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52415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52415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71059" y="6158484"/>
            <a:ext cx="164592" cy="124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03164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03164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21808" y="6158483"/>
            <a:ext cx="166115" cy="124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55435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5435" y="610209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74080" y="6160007"/>
            <a:ext cx="164592" cy="1234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99332" y="6326124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21336" y="54864"/>
                </a:moveTo>
                <a:lnTo>
                  <a:pt x="12192" y="54864"/>
                </a:lnTo>
                <a:lnTo>
                  <a:pt x="7620" y="53340"/>
                </a:lnTo>
                <a:lnTo>
                  <a:pt x="4572" y="48768"/>
                </a:lnTo>
                <a:lnTo>
                  <a:pt x="1524" y="45720"/>
                </a:lnTo>
                <a:lnTo>
                  <a:pt x="0" y="41148"/>
                </a:lnTo>
                <a:lnTo>
                  <a:pt x="0" y="28956"/>
                </a:lnTo>
                <a:lnTo>
                  <a:pt x="1524" y="24384"/>
                </a:lnTo>
                <a:lnTo>
                  <a:pt x="4572" y="19812"/>
                </a:lnTo>
                <a:lnTo>
                  <a:pt x="7620" y="16764"/>
                </a:lnTo>
                <a:lnTo>
                  <a:pt x="12192" y="15240"/>
                </a:lnTo>
                <a:lnTo>
                  <a:pt x="21336" y="15240"/>
                </a:lnTo>
                <a:lnTo>
                  <a:pt x="22860" y="16764"/>
                </a:lnTo>
                <a:lnTo>
                  <a:pt x="25908" y="18288"/>
                </a:lnTo>
                <a:lnTo>
                  <a:pt x="27432" y="19812"/>
                </a:lnTo>
                <a:lnTo>
                  <a:pt x="13716" y="19812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3716" y="50292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4864"/>
                </a:lnTo>
                <a:close/>
              </a:path>
              <a:path w="35560" h="55245">
                <a:moveTo>
                  <a:pt x="27432" y="50292"/>
                </a:moveTo>
                <a:lnTo>
                  <a:pt x="21336" y="50292"/>
                </a:lnTo>
                <a:lnTo>
                  <a:pt x="25908" y="45720"/>
                </a:lnTo>
                <a:lnTo>
                  <a:pt x="28956" y="39624"/>
                </a:lnTo>
                <a:lnTo>
                  <a:pt x="28956" y="30480"/>
                </a:lnTo>
                <a:lnTo>
                  <a:pt x="27432" y="25908"/>
                </a:lnTo>
                <a:lnTo>
                  <a:pt x="21336" y="19812"/>
                </a:lnTo>
                <a:lnTo>
                  <a:pt x="27432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8768"/>
                </a:lnTo>
                <a:lnTo>
                  <a:pt x="28956" y="48768"/>
                </a:lnTo>
                <a:lnTo>
                  <a:pt x="27432" y="50292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8768"/>
                </a:lnTo>
                <a:lnTo>
                  <a:pt x="35052" y="48768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45052" y="6341364"/>
            <a:ext cx="32384" cy="40005"/>
          </a:xfrm>
          <a:custGeom>
            <a:avLst/>
            <a:gdLst/>
            <a:ahLst/>
            <a:cxnLst/>
            <a:rect l="l" t="t" r="r" b="b"/>
            <a:pathLst>
              <a:path w="32385" h="40004">
                <a:moveTo>
                  <a:pt x="4572" y="7620"/>
                </a:moveTo>
                <a:lnTo>
                  <a:pt x="1524" y="7620"/>
                </a:lnTo>
                <a:lnTo>
                  <a:pt x="1524" y="1524"/>
                </a:lnTo>
                <a:lnTo>
                  <a:pt x="4572" y="1524"/>
                </a:lnTo>
                <a:lnTo>
                  <a:pt x="6096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10668" y="4572"/>
                </a:lnTo>
                <a:lnTo>
                  <a:pt x="7620" y="6096"/>
                </a:lnTo>
                <a:lnTo>
                  <a:pt x="6096" y="6096"/>
                </a:lnTo>
                <a:lnTo>
                  <a:pt x="4572" y="7620"/>
                </a:lnTo>
                <a:close/>
              </a:path>
              <a:path w="32385" h="40004">
                <a:moveTo>
                  <a:pt x="18288" y="39624"/>
                </a:moveTo>
                <a:lnTo>
                  <a:pt x="7620" y="39624"/>
                </a:lnTo>
                <a:lnTo>
                  <a:pt x="4572" y="38100"/>
                </a:lnTo>
                <a:lnTo>
                  <a:pt x="0" y="33528"/>
                </a:lnTo>
                <a:lnTo>
                  <a:pt x="0" y="22860"/>
                </a:lnTo>
                <a:lnTo>
                  <a:pt x="1524" y="19812"/>
                </a:lnTo>
                <a:lnTo>
                  <a:pt x="4572" y="18288"/>
                </a:lnTo>
                <a:lnTo>
                  <a:pt x="6096" y="15240"/>
                </a:lnTo>
                <a:lnTo>
                  <a:pt x="25908" y="15240"/>
                </a:lnTo>
                <a:lnTo>
                  <a:pt x="25908" y="10668"/>
                </a:lnTo>
                <a:lnTo>
                  <a:pt x="21336" y="6096"/>
                </a:lnTo>
                <a:lnTo>
                  <a:pt x="18288" y="4572"/>
                </a:lnTo>
                <a:lnTo>
                  <a:pt x="27432" y="4572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9812"/>
                </a:lnTo>
                <a:lnTo>
                  <a:pt x="10668" y="19812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0480"/>
                </a:lnTo>
                <a:lnTo>
                  <a:pt x="9144" y="33528"/>
                </a:lnTo>
                <a:lnTo>
                  <a:pt x="12192" y="35052"/>
                </a:lnTo>
                <a:lnTo>
                  <a:pt x="24384" y="35052"/>
                </a:lnTo>
                <a:lnTo>
                  <a:pt x="22860" y="36576"/>
                </a:lnTo>
                <a:lnTo>
                  <a:pt x="19812" y="38100"/>
                </a:lnTo>
                <a:lnTo>
                  <a:pt x="18288" y="39624"/>
                </a:lnTo>
                <a:close/>
              </a:path>
              <a:path w="32385" h="40004">
                <a:moveTo>
                  <a:pt x="24384" y="35052"/>
                </a:moveTo>
                <a:lnTo>
                  <a:pt x="16764" y="35052"/>
                </a:lnTo>
                <a:lnTo>
                  <a:pt x="19812" y="33528"/>
                </a:lnTo>
                <a:lnTo>
                  <a:pt x="24384" y="28956"/>
                </a:lnTo>
                <a:lnTo>
                  <a:pt x="25908" y="24384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4384" y="35052"/>
                </a:lnTo>
                <a:close/>
              </a:path>
              <a:path w="32385" h="40004">
                <a:moveTo>
                  <a:pt x="32004" y="38100"/>
                </a:moveTo>
                <a:lnTo>
                  <a:pt x="25908" y="38100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4676" y="6330696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9144" y="48768"/>
                </a:lnTo>
                <a:lnTo>
                  <a:pt x="7620" y="47244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2672"/>
                </a:lnTo>
                <a:lnTo>
                  <a:pt x="13716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15155" y="6341364"/>
            <a:ext cx="35560" cy="40005"/>
          </a:xfrm>
          <a:custGeom>
            <a:avLst/>
            <a:gdLst/>
            <a:ahLst/>
            <a:cxnLst/>
            <a:rect l="l" t="t" r="r" b="b"/>
            <a:pathLst>
              <a:path w="35560" h="40004">
                <a:moveTo>
                  <a:pt x="25908" y="39624"/>
                </a:moveTo>
                <a:lnTo>
                  <a:pt x="13716" y="39624"/>
                </a:lnTo>
                <a:lnTo>
                  <a:pt x="7620" y="38100"/>
                </a:lnTo>
                <a:lnTo>
                  <a:pt x="4572" y="35052"/>
                </a:lnTo>
                <a:lnTo>
                  <a:pt x="1524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4572"/>
                </a:lnTo>
                <a:lnTo>
                  <a:pt x="15240" y="4572"/>
                </a:lnTo>
                <a:lnTo>
                  <a:pt x="9144" y="7620"/>
                </a:lnTo>
                <a:lnTo>
                  <a:pt x="7620" y="9144"/>
                </a:lnTo>
                <a:lnTo>
                  <a:pt x="6096" y="12192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7620" y="28956"/>
                </a:lnTo>
                <a:lnTo>
                  <a:pt x="12192" y="33528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6576"/>
                </a:lnTo>
                <a:lnTo>
                  <a:pt x="30480" y="38100"/>
                </a:lnTo>
                <a:lnTo>
                  <a:pt x="28956" y="38100"/>
                </a:lnTo>
                <a:lnTo>
                  <a:pt x="25908" y="39624"/>
                </a:lnTo>
                <a:close/>
              </a:path>
              <a:path w="35560" h="40004">
                <a:moveTo>
                  <a:pt x="35052" y="16764"/>
                </a:moveTo>
                <a:lnTo>
                  <a:pt x="28956" y="16764"/>
                </a:lnTo>
                <a:lnTo>
                  <a:pt x="28956" y="12192"/>
                </a:lnTo>
                <a:lnTo>
                  <a:pt x="27432" y="10668"/>
                </a:lnTo>
                <a:lnTo>
                  <a:pt x="25908" y="7620"/>
                </a:lnTo>
                <a:lnTo>
                  <a:pt x="24384" y="6096"/>
                </a:lnTo>
                <a:lnTo>
                  <a:pt x="21336" y="4572"/>
                </a:lnTo>
                <a:lnTo>
                  <a:pt x="30480" y="4572"/>
                </a:lnTo>
                <a:lnTo>
                  <a:pt x="33528" y="7620"/>
                </a:lnTo>
                <a:lnTo>
                  <a:pt x="35052" y="12192"/>
                </a:lnTo>
                <a:lnTo>
                  <a:pt x="35052" y="16764"/>
                </a:lnTo>
                <a:close/>
              </a:path>
              <a:path w="35560" h="40004">
                <a:moveTo>
                  <a:pt x="33528" y="35052"/>
                </a:moveTo>
                <a:lnTo>
                  <a:pt x="21336" y="35052"/>
                </a:lnTo>
                <a:lnTo>
                  <a:pt x="24384" y="33528"/>
                </a:lnTo>
                <a:lnTo>
                  <a:pt x="28956" y="33528"/>
                </a:lnTo>
                <a:lnTo>
                  <a:pt x="30480" y="32004"/>
                </a:lnTo>
                <a:lnTo>
                  <a:pt x="33528" y="30480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1791" y="6102096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1791" y="5826252"/>
            <a:ext cx="45720" cy="6350"/>
          </a:xfrm>
          <a:custGeom>
            <a:avLst/>
            <a:gdLst/>
            <a:ahLst/>
            <a:cxnLst/>
            <a:rect l="l" t="t" r="r" b="b"/>
            <a:pathLst>
              <a:path w="45720" h="6350">
                <a:moveTo>
                  <a:pt x="0" y="0"/>
                </a:moveTo>
                <a:lnTo>
                  <a:pt x="45720" y="0"/>
                </a:lnTo>
                <a:lnTo>
                  <a:pt x="45720" y="6096"/>
                </a:lnTo>
                <a:lnTo>
                  <a:pt x="0" y="60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6656" y="4389120"/>
            <a:ext cx="6133338" cy="1894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4880" y="6102096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61488" y="4299203"/>
            <a:ext cx="402336" cy="640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00400" y="4285488"/>
            <a:ext cx="56515" cy="60960"/>
          </a:xfrm>
          <a:custGeom>
            <a:avLst/>
            <a:gdLst/>
            <a:ahLst/>
            <a:cxnLst/>
            <a:rect l="l" t="t" r="r" b="b"/>
            <a:pathLst>
              <a:path w="56514" h="60960">
                <a:moveTo>
                  <a:pt x="9144" y="60960"/>
                </a:moveTo>
                <a:lnTo>
                  <a:pt x="0" y="60960"/>
                </a:lnTo>
                <a:lnTo>
                  <a:pt x="22860" y="0"/>
                </a:lnTo>
                <a:lnTo>
                  <a:pt x="32004" y="0"/>
                </a:lnTo>
                <a:lnTo>
                  <a:pt x="35052" y="7620"/>
                </a:lnTo>
                <a:lnTo>
                  <a:pt x="27432" y="7620"/>
                </a:lnTo>
                <a:lnTo>
                  <a:pt x="16764" y="38100"/>
                </a:lnTo>
                <a:lnTo>
                  <a:pt x="47244" y="38100"/>
                </a:lnTo>
                <a:lnTo>
                  <a:pt x="50292" y="45720"/>
                </a:lnTo>
                <a:lnTo>
                  <a:pt x="13716" y="45720"/>
                </a:lnTo>
                <a:lnTo>
                  <a:pt x="9144" y="60960"/>
                </a:lnTo>
                <a:close/>
              </a:path>
              <a:path w="56514" h="60960">
                <a:moveTo>
                  <a:pt x="47244" y="38100"/>
                </a:moveTo>
                <a:lnTo>
                  <a:pt x="39624" y="38100"/>
                </a:lnTo>
                <a:lnTo>
                  <a:pt x="27432" y="7620"/>
                </a:lnTo>
                <a:lnTo>
                  <a:pt x="35052" y="7620"/>
                </a:lnTo>
                <a:lnTo>
                  <a:pt x="47244" y="38100"/>
                </a:lnTo>
                <a:close/>
              </a:path>
              <a:path w="56514" h="60960">
                <a:moveTo>
                  <a:pt x="56388" y="60960"/>
                </a:moveTo>
                <a:lnTo>
                  <a:pt x="47244" y="60960"/>
                </a:lnTo>
                <a:lnTo>
                  <a:pt x="41148" y="45720"/>
                </a:lnTo>
                <a:lnTo>
                  <a:pt x="50292" y="45720"/>
                </a:lnTo>
                <a:lnTo>
                  <a:pt x="56388" y="60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65932" y="4282439"/>
            <a:ext cx="1725168" cy="838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488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488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060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525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9452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6696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80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80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80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9719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5900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009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429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20011" y="6341364"/>
            <a:ext cx="33655" cy="53340"/>
          </a:xfrm>
          <a:custGeom>
            <a:avLst/>
            <a:gdLst/>
            <a:ahLst/>
            <a:cxnLst/>
            <a:rect l="l" t="t" r="r" b="b"/>
            <a:pathLst>
              <a:path w="33655" h="53339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6096" y="1524"/>
                </a:lnTo>
                <a:lnTo>
                  <a:pt x="9144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3048"/>
                </a:lnTo>
                <a:lnTo>
                  <a:pt x="30480" y="6096"/>
                </a:lnTo>
                <a:lnTo>
                  <a:pt x="9144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3655" h="53339">
                <a:moveTo>
                  <a:pt x="30480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2860" y="44196"/>
                </a:lnTo>
                <a:lnTo>
                  <a:pt x="25908" y="42672"/>
                </a:lnTo>
                <a:lnTo>
                  <a:pt x="25908" y="32004"/>
                </a:lnTo>
                <a:lnTo>
                  <a:pt x="22860" y="30480"/>
                </a:lnTo>
                <a:lnTo>
                  <a:pt x="21336" y="28956"/>
                </a:lnTo>
                <a:lnTo>
                  <a:pt x="18288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5908" y="16764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9144"/>
                </a:lnTo>
                <a:lnTo>
                  <a:pt x="32004" y="18288"/>
                </a:lnTo>
                <a:lnTo>
                  <a:pt x="30480" y="19812"/>
                </a:lnTo>
                <a:lnTo>
                  <a:pt x="28956" y="22860"/>
                </a:lnTo>
                <a:lnTo>
                  <a:pt x="25908" y="24384"/>
                </a:lnTo>
                <a:lnTo>
                  <a:pt x="22860" y="24384"/>
                </a:lnTo>
                <a:lnTo>
                  <a:pt x="28956" y="27432"/>
                </a:lnTo>
                <a:lnTo>
                  <a:pt x="32004" y="30480"/>
                </a:lnTo>
                <a:lnTo>
                  <a:pt x="33528" y="33528"/>
                </a:lnTo>
                <a:lnTo>
                  <a:pt x="33528" y="42672"/>
                </a:lnTo>
                <a:lnTo>
                  <a:pt x="32004" y="45720"/>
                </a:lnTo>
                <a:lnTo>
                  <a:pt x="30480" y="47244"/>
                </a:lnTo>
                <a:close/>
              </a:path>
              <a:path w="33655" h="53339">
                <a:moveTo>
                  <a:pt x="19812" y="53340"/>
                </a:moveTo>
                <a:lnTo>
                  <a:pt x="9144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1524" y="45720"/>
                </a:lnTo>
                <a:lnTo>
                  <a:pt x="6096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8956" y="48768"/>
                </a:lnTo>
                <a:lnTo>
                  <a:pt x="24384" y="51816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9456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10739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493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9144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9144" y="42672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9913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44851" y="6342888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6096" y="24384"/>
                </a:moveTo>
                <a:lnTo>
                  <a:pt x="3048" y="24384"/>
                </a:lnTo>
                <a:lnTo>
                  <a:pt x="3048" y="0"/>
                </a:lnTo>
                <a:lnTo>
                  <a:pt x="28956" y="0"/>
                </a:lnTo>
                <a:lnTo>
                  <a:pt x="28956" y="4572"/>
                </a:lnTo>
                <a:lnTo>
                  <a:pt x="9144" y="4572"/>
                </a:lnTo>
                <a:lnTo>
                  <a:pt x="9144" y="18288"/>
                </a:lnTo>
                <a:lnTo>
                  <a:pt x="24384" y="18288"/>
                </a:lnTo>
                <a:lnTo>
                  <a:pt x="27432" y="21336"/>
                </a:lnTo>
                <a:lnTo>
                  <a:pt x="29718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3655" h="52070">
                <a:moveTo>
                  <a:pt x="24384" y="18288"/>
                </a:moveTo>
                <a:lnTo>
                  <a:pt x="9144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3655" h="52070">
                <a:moveTo>
                  <a:pt x="29718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9718" y="22860"/>
                </a:lnTo>
                <a:lnTo>
                  <a:pt x="32004" y="24384"/>
                </a:lnTo>
                <a:lnTo>
                  <a:pt x="33528" y="28956"/>
                </a:lnTo>
                <a:lnTo>
                  <a:pt x="33528" y="39624"/>
                </a:lnTo>
                <a:lnTo>
                  <a:pt x="32004" y="44196"/>
                </a:lnTo>
                <a:lnTo>
                  <a:pt x="29718" y="45720"/>
                </a:lnTo>
                <a:close/>
              </a:path>
              <a:path w="33655" h="52070">
                <a:moveTo>
                  <a:pt x="19812" y="51816"/>
                </a:moveTo>
                <a:lnTo>
                  <a:pt x="9144" y="51816"/>
                </a:lnTo>
                <a:lnTo>
                  <a:pt x="7620" y="50292"/>
                </a:lnTo>
                <a:lnTo>
                  <a:pt x="3048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9144" y="45720"/>
                </a:lnTo>
                <a:lnTo>
                  <a:pt x="29718" y="45720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19400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3558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1524" y="10668"/>
                </a:move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3048" y="9144"/>
                </a:lnTo>
                <a:lnTo>
                  <a:pt x="1524" y="10668"/>
                </a:lnTo>
                <a:close/>
              </a:path>
              <a:path w="33655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79776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4384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23972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30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69692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5" h="50800">
                <a:moveTo>
                  <a:pt x="15240" y="50292"/>
                </a:moveTo>
                <a:lnTo>
                  <a:pt x="7620" y="50292"/>
                </a:lnTo>
                <a:lnTo>
                  <a:pt x="25908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524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457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60420" y="6341364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4" h="52070">
                <a:moveTo>
                  <a:pt x="1524" y="10668"/>
                </a:moveTo>
                <a:lnTo>
                  <a:pt x="1524" y="3048"/>
                </a:lnTo>
                <a:lnTo>
                  <a:pt x="4572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2004" y="6096"/>
                </a:lnTo>
                <a:lnTo>
                  <a:pt x="10668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4572" y="9144"/>
                </a:lnTo>
                <a:lnTo>
                  <a:pt x="1524" y="10668"/>
                </a:lnTo>
                <a:close/>
              </a:path>
              <a:path w="33654" h="52070">
                <a:moveTo>
                  <a:pt x="33528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12192" y="35052"/>
                </a:lnTo>
                <a:lnTo>
                  <a:pt x="15240" y="30480"/>
                </a:lnTo>
                <a:lnTo>
                  <a:pt x="19812" y="25908"/>
                </a:lnTo>
                <a:lnTo>
                  <a:pt x="22860" y="24384"/>
                </a:lnTo>
                <a:lnTo>
                  <a:pt x="24384" y="21336"/>
                </a:lnTo>
                <a:lnTo>
                  <a:pt x="24384" y="19812"/>
                </a:lnTo>
                <a:lnTo>
                  <a:pt x="25908" y="18288"/>
                </a:lnTo>
                <a:lnTo>
                  <a:pt x="25908" y="12192"/>
                </a:lnTo>
                <a:lnTo>
                  <a:pt x="22860" y="9144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10668"/>
                </a:lnTo>
                <a:lnTo>
                  <a:pt x="33528" y="16764"/>
                </a:lnTo>
                <a:lnTo>
                  <a:pt x="32004" y="18288"/>
                </a:lnTo>
                <a:lnTo>
                  <a:pt x="32004" y="21336"/>
                </a:lnTo>
                <a:lnTo>
                  <a:pt x="28956" y="24384"/>
                </a:lnTo>
                <a:lnTo>
                  <a:pt x="27432" y="27432"/>
                </a:lnTo>
                <a:lnTo>
                  <a:pt x="18288" y="36576"/>
                </a:lnTo>
                <a:lnTo>
                  <a:pt x="15240" y="41148"/>
                </a:lnTo>
                <a:lnTo>
                  <a:pt x="9144" y="45720"/>
                </a:lnTo>
                <a:lnTo>
                  <a:pt x="33528" y="45720"/>
                </a:lnTo>
                <a:lnTo>
                  <a:pt x="33528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0461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10668" y="10668"/>
                </a:lnTo>
                <a:lnTo>
                  <a:pt x="7620" y="13716"/>
                </a:lnTo>
                <a:lnTo>
                  <a:pt x="7620" y="38100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0335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945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18288" y="35052"/>
                </a:moveTo>
                <a:lnTo>
                  <a:pt x="10668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0668" y="6096"/>
                </a:lnTo>
                <a:lnTo>
                  <a:pt x="9144" y="9144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21336"/>
                </a:lnTo>
                <a:lnTo>
                  <a:pt x="7620" y="24384"/>
                </a:lnTo>
                <a:lnTo>
                  <a:pt x="9144" y="25908"/>
                </a:lnTo>
                <a:lnTo>
                  <a:pt x="10668" y="28956"/>
                </a:lnTo>
                <a:lnTo>
                  <a:pt x="27432" y="28956"/>
                </a:lnTo>
                <a:lnTo>
                  <a:pt x="22860" y="33528"/>
                </a:lnTo>
                <a:lnTo>
                  <a:pt x="21336" y="33528"/>
                </a:lnTo>
                <a:lnTo>
                  <a:pt x="18288" y="35052"/>
                </a:lnTo>
                <a:close/>
              </a:path>
              <a:path w="35560" h="53339">
                <a:moveTo>
                  <a:pt x="27432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4384" y="42672"/>
                </a:lnTo>
                <a:lnTo>
                  <a:pt x="25908" y="39624"/>
                </a:lnTo>
                <a:lnTo>
                  <a:pt x="27432" y="35052"/>
                </a:lnTo>
                <a:lnTo>
                  <a:pt x="27432" y="28956"/>
                </a:lnTo>
                <a:lnTo>
                  <a:pt x="21336" y="28956"/>
                </a:lnTo>
                <a:lnTo>
                  <a:pt x="25908" y="24384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2004" y="41148"/>
                </a:lnTo>
                <a:lnTo>
                  <a:pt x="28956" y="45720"/>
                </a:lnTo>
                <a:lnTo>
                  <a:pt x="27432" y="47244"/>
                </a:lnTo>
                <a:close/>
              </a:path>
              <a:path w="35560" h="53339">
                <a:moveTo>
                  <a:pt x="19812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4572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6096" y="45720"/>
                </a:lnTo>
                <a:lnTo>
                  <a:pt x="7620" y="47244"/>
                </a:lnTo>
                <a:lnTo>
                  <a:pt x="27432" y="47244"/>
                </a:lnTo>
                <a:lnTo>
                  <a:pt x="24384" y="50292"/>
                </a:lnTo>
                <a:lnTo>
                  <a:pt x="1981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7060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8678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19812" y="0"/>
                </a:lnTo>
                <a:lnTo>
                  <a:pt x="22860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5240" y="30480"/>
                </a:lnTo>
                <a:lnTo>
                  <a:pt x="16764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2192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6764"/>
                </a:lnTo>
                <a:lnTo>
                  <a:pt x="30480" y="18288"/>
                </a:lnTo>
                <a:lnTo>
                  <a:pt x="30480" y="21336"/>
                </a:lnTo>
                <a:lnTo>
                  <a:pt x="27432" y="24384"/>
                </a:lnTo>
                <a:lnTo>
                  <a:pt x="24384" y="30480"/>
                </a:lnTo>
                <a:lnTo>
                  <a:pt x="21336" y="33528"/>
                </a:lnTo>
                <a:lnTo>
                  <a:pt x="16764" y="36576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29455" y="6341364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29" h="53339">
                <a:moveTo>
                  <a:pt x="24384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4384" y="0"/>
                </a:lnTo>
                <a:lnTo>
                  <a:pt x="28956" y="3048"/>
                </a:lnTo>
                <a:lnTo>
                  <a:pt x="30988" y="6096"/>
                </a:lnTo>
                <a:lnTo>
                  <a:pt x="15240" y="6096"/>
                </a:lnTo>
                <a:lnTo>
                  <a:pt x="12192" y="7620"/>
                </a:lnTo>
                <a:lnTo>
                  <a:pt x="9144" y="13716"/>
                </a:lnTo>
                <a:lnTo>
                  <a:pt x="7620" y="19812"/>
                </a:lnTo>
                <a:lnTo>
                  <a:pt x="7620" y="33528"/>
                </a:lnTo>
                <a:lnTo>
                  <a:pt x="10668" y="42672"/>
                </a:lnTo>
                <a:lnTo>
                  <a:pt x="12192" y="45720"/>
                </a:lnTo>
                <a:lnTo>
                  <a:pt x="15240" y="47244"/>
                </a:lnTo>
                <a:lnTo>
                  <a:pt x="30988" y="47244"/>
                </a:lnTo>
                <a:lnTo>
                  <a:pt x="28956" y="50292"/>
                </a:lnTo>
                <a:lnTo>
                  <a:pt x="24384" y="53340"/>
                </a:lnTo>
                <a:close/>
              </a:path>
              <a:path w="36829" h="53339">
                <a:moveTo>
                  <a:pt x="30988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8100"/>
                </a:lnTo>
                <a:lnTo>
                  <a:pt x="28956" y="13716"/>
                </a:lnTo>
                <a:lnTo>
                  <a:pt x="25908" y="10668"/>
                </a:lnTo>
                <a:lnTo>
                  <a:pt x="24384" y="7620"/>
                </a:lnTo>
                <a:lnTo>
                  <a:pt x="21336" y="6096"/>
                </a:lnTo>
                <a:lnTo>
                  <a:pt x="30988" y="6096"/>
                </a:lnTo>
                <a:lnTo>
                  <a:pt x="35052" y="12192"/>
                </a:lnTo>
                <a:lnTo>
                  <a:pt x="36576" y="18288"/>
                </a:lnTo>
                <a:lnTo>
                  <a:pt x="36576" y="35052"/>
                </a:lnTo>
                <a:lnTo>
                  <a:pt x="35052" y="41148"/>
                </a:lnTo>
                <a:lnTo>
                  <a:pt x="3098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822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22420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9544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1162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582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0668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0668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4384" y="10668"/>
                </a:lnTo>
                <a:lnTo>
                  <a:pt x="22860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0306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0" y="50292"/>
                </a:lnTo>
                <a:lnTo>
                  <a:pt x="0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44211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3048" y="9144"/>
                </a:moveTo>
                <a:lnTo>
                  <a:pt x="3048" y="3048"/>
                </a:lnTo>
                <a:lnTo>
                  <a:pt x="4572" y="1524"/>
                </a:lnTo>
                <a:lnTo>
                  <a:pt x="7620" y="1524"/>
                </a:lnTo>
                <a:lnTo>
                  <a:pt x="9144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2004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close/>
              </a:path>
              <a:path w="35560" h="53339">
                <a:moveTo>
                  <a:pt x="30480" y="47244"/>
                </a:moveTo>
                <a:lnTo>
                  <a:pt x="18288" y="47244"/>
                </a:lnTo>
                <a:lnTo>
                  <a:pt x="24384" y="44196"/>
                </a:lnTo>
                <a:lnTo>
                  <a:pt x="27432" y="41148"/>
                </a:lnTo>
                <a:lnTo>
                  <a:pt x="27432" y="33528"/>
                </a:lnTo>
                <a:lnTo>
                  <a:pt x="22860" y="28956"/>
                </a:lnTo>
                <a:lnTo>
                  <a:pt x="19812" y="27432"/>
                </a:lnTo>
                <a:lnTo>
                  <a:pt x="9144" y="27432"/>
                </a:lnTo>
                <a:lnTo>
                  <a:pt x="9144" y="21336"/>
                </a:lnTo>
                <a:lnTo>
                  <a:pt x="21336" y="21336"/>
                </a:lnTo>
                <a:lnTo>
                  <a:pt x="22860" y="19812"/>
                </a:lnTo>
                <a:lnTo>
                  <a:pt x="25908" y="18288"/>
                </a:lnTo>
                <a:lnTo>
                  <a:pt x="25908" y="9144"/>
                </a:lnTo>
                <a:lnTo>
                  <a:pt x="22860" y="7620"/>
                </a:lnTo>
                <a:lnTo>
                  <a:pt x="21336" y="6096"/>
                </a:lnTo>
                <a:lnTo>
                  <a:pt x="32004" y="6096"/>
                </a:lnTo>
                <a:lnTo>
                  <a:pt x="33528" y="9144"/>
                </a:lnTo>
                <a:lnTo>
                  <a:pt x="33528" y="16764"/>
                </a:lnTo>
                <a:lnTo>
                  <a:pt x="30480" y="19812"/>
                </a:lnTo>
                <a:lnTo>
                  <a:pt x="28956" y="22860"/>
                </a:lnTo>
                <a:lnTo>
                  <a:pt x="27432" y="24384"/>
                </a:lnTo>
                <a:lnTo>
                  <a:pt x="24384" y="24384"/>
                </a:lnTo>
                <a:lnTo>
                  <a:pt x="30480" y="27432"/>
                </a:lnTo>
                <a:lnTo>
                  <a:pt x="33528" y="30480"/>
                </a:lnTo>
                <a:lnTo>
                  <a:pt x="35052" y="33528"/>
                </a:lnTo>
                <a:lnTo>
                  <a:pt x="35052" y="42672"/>
                </a:lnTo>
                <a:lnTo>
                  <a:pt x="30480" y="47244"/>
                </a:lnTo>
                <a:close/>
              </a:path>
              <a:path w="35560" h="53339">
                <a:moveTo>
                  <a:pt x="21336" y="53340"/>
                </a:moveTo>
                <a:lnTo>
                  <a:pt x="10668" y="53340"/>
                </a:lnTo>
                <a:lnTo>
                  <a:pt x="7620" y="51816"/>
                </a:ln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3048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5908" y="51816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20495" y="5961888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20495" y="5961888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56487" y="5937503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4572" y="24384"/>
                </a:moveTo>
                <a:lnTo>
                  <a:pt x="3048" y="24384"/>
                </a:lnTo>
                <a:lnTo>
                  <a:pt x="3048" y="0"/>
                </a:lnTo>
                <a:lnTo>
                  <a:pt x="28956" y="0"/>
                </a:lnTo>
                <a:lnTo>
                  <a:pt x="28956" y="4572"/>
                </a:lnTo>
                <a:lnTo>
                  <a:pt x="9144" y="4572"/>
                </a:lnTo>
                <a:lnTo>
                  <a:pt x="9144" y="18288"/>
                </a:lnTo>
                <a:lnTo>
                  <a:pt x="24384" y="18288"/>
                </a:lnTo>
                <a:lnTo>
                  <a:pt x="28956" y="21336"/>
                </a:lnTo>
                <a:lnTo>
                  <a:pt x="30480" y="22860"/>
                </a:lnTo>
                <a:lnTo>
                  <a:pt x="6096" y="22860"/>
                </a:lnTo>
                <a:lnTo>
                  <a:pt x="4572" y="24384"/>
                </a:lnTo>
                <a:close/>
              </a:path>
              <a:path w="33655" h="52070">
                <a:moveTo>
                  <a:pt x="24384" y="18288"/>
                </a:moveTo>
                <a:lnTo>
                  <a:pt x="9144" y="18288"/>
                </a:lnTo>
                <a:lnTo>
                  <a:pt x="9144" y="16764"/>
                </a:lnTo>
                <a:lnTo>
                  <a:pt x="21336" y="16764"/>
                </a:lnTo>
                <a:lnTo>
                  <a:pt x="24384" y="18288"/>
                </a:lnTo>
                <a:close/>
              </a:path>
              <a:path w="33655" h="52070">
                <a:moveTo>
                  <a:pt x="30480" y="45720"/>
                </a:moveTo>
                <a:lnTo>
                  <a:pt x="18288" y="45720"/>
                </a:lnTo>
                <a:lnTo>
                  <a:pt x="21336" y="44196"/>
                </a:lnTo>
                <a:lnTo>
                  <a:pt x="22860" y="42672"/>
                </a:lnTo>
                <a:lnTo>
                  <a:pt x="25908" y="41148"/>
                </a:lnTo>
                <a:lnTo>
                  <a:pt x="25908" y="27432"/>
                </a:lnTo>
                <a:lnTo>
                  <a:pt x="22860" y="25908"/>
                </a:lnTo>
                <a:lnTo>
                  <a:pt x="21336" y="22860"/>
                </a:lnTo>
                <a:lnTo>
                  <a:pt x="30480" y="22860"/>
                </a:lnTo>
                <a:lnTo>
                  <a:pt x="32004" y="24384"/>
                </a:lnTo>
                <a:lnTo>
                  <a:pt x="33528" y="28956"/>
                </a:lnTo>
                <a:lnTo>
                  <a:pt x="33528" y="39624"/>
                </a:lnTo>
                <a:lnTo>
                  <a:pt x="32004" y="44196"/>
                </a:lnTo>
                <a:lnTo>
                  <a:pt x="30480" y="45720"/>
                </a:lnTo>
                <a:close/>
              </a:path>
              <a:path w="33655" h="52070">
                <a:moveTo>
                  <a:pt x="19812" y="51816"/>
                </a:moveTo>
                <a:lnTo>
                  <a:pt x="9144" y="51816"/>
                </a:lnTo>
                <a:lnTo>
                  <a:pt x="7620" y="50292"/>
                </a:lnTo>
                <a:lnTo>
                  <a:pt x="3048" y="50292"/>
                </a:lnTo>
                <a:lnTo>
                  <a:pt x="0" y="48768"/>
                </a:lnTo>
                <a:lnTo>
                  <a:pt x="0" y="42672"/>
                </a:lnTo>
                <a:lnTo>
                  <a:pt x="3048" y="44196"/>
                </a:lnTo>
                <a:lnTo>
                  <a:pt x="6096" y="44196"/>
                </a:lnTo>
                <a:lnTo>
                  <a:pt x="9144" y="45720"/>
                </a:lnTo>
                <a:lnTo>
                  <a:pt x="30480" y="45720"/>
                </a:lnTo>
                <a:lnTo>
                  <a:pt x="28956" y="47244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20495" y="5615939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20495" y="5615939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15339" y="5591556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80" h="50800">
                <a:moveTo>
                  <a:pt x="0" y="9144"/>
                </a:moveTo>
                <a:lnTo>
                  <a:pt x="0" y="3048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9144"/>
                </a:lnTo>
                <a:close/>
              </a:path>
              <a:path w="30480" h="50800">
                <a:moveTo>
                  <a:pt x="18288" y="45720"/>
                </a:moveTo>
                <a:lnTo>
                  <a:pt x="12192" y="45720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5720"/>
                </a:lnTo>
                <a:close/>
              </a:path>
              <a:path w="30480" h="50800">
                <a:moveTo>
                  <a:pt x="30480" y="50292"/>
                </a:moveTo>
                <a:lnTo>
                  <a:pt x="0" y="50292"/>
                </a:lnTo>
                <a:lnTo>
                  <a:pt x="0" y="45720"/>
                </a:lnTo>
                <a:lnTo>
                  <a:pt x="30480" y="45720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56488" y="559003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1816"/>
                </a:lnTo>
                <a:lnTo>
                  <a:pt x="1524" y="42672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9144" y="10668"/>
                </a:lnTo>
                <a:lnTo>
                  <a:pt x="6096" y="19812"/>
                </a:lnTo>
                <a:lnTo>
                  <a:pt x="6096" y="33528"/>
                </a:lnTo>
                <a:lnTo>
                  <a:pt x="7620" y="39624"/>
                </a:lnTo>
                <a:lnTo>
                  <a:pt x="10668" y="45720"/>
                </a:lnTo>
                <a:lnTo>
                  <a:pt x="13716" y="48768"/>
                </a:lnTo>
                <a:lnTo>
                  <a:pt x="29464" y="48768"/>
                </a:lnTo>
                <a:lnTo>
                  <a:pt x="27432" y="51816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8768"/>
                </a:moveTo>
                <a:lnTo>
                  <a:pt x="21336" y="48768"/>
                </a:lnTo>
                <a:lnTo>
                  <a:pt x="22860" y="45720"/>
                </a:lnTo>
                <a:lnTo>
                  <a:pt x="25908" y="42672"/>
                </a:lnTo>
                <a:lnTo>
                  <a:pt x="27432" y="39624"/>
                </a:lnTo>
                <a:lnTo>
                  <a:pt x="27432" y="15240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2672"/>
                </a:lnTo>
                <a:lnTo>
                  <a:pt x="2946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20495" y="5269992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20495" y="5269992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5339" y="5245608"/>
            <a:ext cx="30480" cy="52069"/>
          </a:xfrm>
          <a:custGeom>
            <a:avLst/>
            <a:gdLst/>
            <a:ahLst/>
            <a:cxnLst/>
            <a:rect l="l" t="t" r="r" b="b"/>
            <a:pathLst>
              <a:path w="30480" h="52070">
                <a:moveTo>
                  <a:pt x="0" y="9144"/>
                </a:moveTo>
                <a:lnTo>
                  <a:pt x="0" y="3048"/>
                </a:lnTo>
                <a:lnTo>
                  <a:pt x="12192" y="0"/>
                </a:lnTo>
                <a:lnTo>
                  <a:pt x="18288" y="0"/>
                </a:lnTo>
                <a:lnTo>
                  <a:pt x="18288" y="7620"/>
                </a:lnTo>
                <a:lnTo>
                  <a:pt x="12192" y="7620"/>
                </a:lnTo>
                <a:lnTo>
                  <a:pt x="0" y="9144"/>
                </a:lnTo>
                <a:close/>
              </a:path>
              <a:path w="30480" h="52070">
                <a:moveTo>
                  <a:pt x="18288" y="45720"/>
                </a:moveTo>
                <a:lnTo>
                  <a:pt x="12192" y="45720"/>
                </a:lnTo>
                <a:lnTo>
                  <a:pt x="12192" y="7620"/>
                </a:lnTo>
                <a:lnTo>
                  <a:pt x="18288" y="7620"/>
                </a:lnTo>
                <a:lnTo>
                  <a:pt x="18288" y="45720"/>
                </a:lnTo>
                <a:close/>
              </a:path>
              <a:path w="30480" h="52070">
                <a:moveTo>
                  <a:pt x="30480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0" y="45720"/>
                </a:lnTo>
                <a:lnTo>
                  <a:pt x="30480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56487" y="5245607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4572" y="25908"/>
                </a:moveTo>
                <a:lnTo>
                  <a:pt x="3048" y="25908"/>
                </a:lnTo>
                <a:lnTo>
                  <a:pt x="3048" y="0"/>
                </a:lnTo>
                <a:lnTo>
                  <a:pt x="28956" y="0"/>
                </a:lnTo>
                <a:lnTo>
                  <a:pt x="28956" y="6096"/>
                </a:lnTo>
                <a:lnTo>
                  <a:pt x="9144" y="6096"/>
                </a:lnTo>
                <a:lnTo>
                  <a:pt x="9144" y="18288"/>
                </a:lnTo>
                <a:lnTo>
                  <a:pt x="21336" y="18288"/>
                </a:lnTo>
                <a:lnTo>
                  <a:pt x="24384" y="19812"/>
                </a:lnTo>
                <a:lnTo>
                  <a:pt x="28956" y="22860"/>
                </a:lnTo>
                <a:lnTo>
                  <a:pt x="30480" y="24384"/>
                </a:lnTo>
                <a:lnTo>
                  <a:pt x="6096" y="24384"/>
                </a:lnTo>
                <a:lnTo>
                  <a:pt x="4572" y="25908"/>
                </a:lnTo>
                <a:close/>
              </a:path>
              <a:path w="33655" h="52070">
                <a:moveTo>
                  <a:pt x="30480" y="47244"/>
                </a:moveTo>
                <a:lnTo>
                  <a:pt x="18288" y="47244"/>
                </a:lnTo>
                <a:lnTo>
                  <a:pt x="21336" y="45720"/>
                </a:lnTo>
                <a:lnTo>
                  <a:pt x="25908" y="41148"/>
                </a:lnTo>
                <a:lnTo>
                  <a:pt x="25908" y="28956"/>
                </a:lnTo>
                <a:lnTo>
                  <a:pt x="22860" y="27432"/>
                </a:lnTo>
                <a:lnTo>
                  <a:pt x="21336" y="24384"/>
                </a:lnTo>
                <a:lnTo>
                  <a:pt x="30480" y="24384"/>
                </a:lnTo>
                <a:lnTo>
                  <a:pt x="32004" y="25908"/>
                </a:lnTo>
                <a:lnTo>
                  <a:pt x="33528" y="30480"/>
                </a:lnTo>
                <a:lnTo>
                  <a:pt x="33528" y="41148"/>
                </a:lnTo>
                <a:lnTo>
                  <a:pt x="32004" y="45720"/>
                </a:lnTo>
                <a:lnTo>
                  <a:pt x="30480" y="47244"/>
                </a:lnTo>
                <a:close/>
              </a:path>
              <a:path w="33655" h="52070">
                <a:moveTo>
                  <a:pt x="24384" y="51816"/>
                </a:moveTo>
                <a:lnTo>
                  <a:pt x="3048" y="51816"/>
                </a:lnTo>
                <a:lnTo>
                  <a:pt x="0" y="50292"/>
                </a:lnTo>
                <a:lnTo>
                  <a:pt x="0" y="44196"/>
                </a:lnTo>
                <a:lnTo>
                  <a:pt x="3048" y="44196"/>
                </a:lnTo>
                <a:lnTo>
                  <a:pt x="4572" y="45720"/>
                </a:lnTo>
                <a:lnTo>
                  <a:pt x="6096" y="45720"/>
                </a:lnTo>
                <a:lnTo>
                  <a:pt x="9144" y="47244"/>
                </a:lnTo>
                <a:lnTo>
                  <a:pt x="30480" y="47244"/>
                </a:lnTo>
                <a:lnTo>
                  <a:pt x="28956" y="48768"/>
                </a:lnTo>
                <a:lnTo>
                  <a:pt x="2438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20495" y="4925567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20495" y="4925567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2292" y="4899660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9812" y="27432"/>
                </a:lnTo>
                <a:lnTo>
                  <a:pt x="21336" y="24384"/>
                </a:lnTo>
                <a:lnTo>
                  <a:pt x="22860" y="22860"/>
                </a:lnTo>
                <a:lnTo>
                  <a:pt x="24384" y="19812"/>
                </a:lnTo>
                <a:lnTo>
                  <a:pt x="24384" y="10668"/>
                </a:lnTo>
                <a:lnTo>
                  <a:pt x="22860" y="9144"/>
                </a:lnTo>
                <a:lnTo>
                  <a:pt x="19812" y="7620"/>
                </a:lnTo>
                <a:lnTo>
                  <a:pt x="18288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56488" y="4899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4572" y="45720"/>
                </a:lnTo>
                <a:lnTo>
                  <a:pt x="1524" y="42672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9144" y="10668"/>
                </a:lnTo>
                <a:lnTo>
                  <a:pt x="6096" y="19812"/>
                </a:lnTo>
                <a:lnTo>
                  <a:pt x="6096" y="33528"/>
                </a:lnTo>
                <a:lnTo>
                  <a:pt x="7620" y="39624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9624"/>
                </a:lnTo>
                <a:lnTo>
                  <a:pt x="27432" y="15240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2672"/>
                </a:lnTo>
                <a:lnTo>
                  <a:pt x="30480" y="45720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20495" y="4579620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20495" y="4579620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38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12292" y="4555235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9144"/>
                </a:moveTo>
                <a:lnTo>
                  <a:pt x="0" y="3048"/>
                </a:lnTo>
                <a:lnTo>
                  <a:pt x="6096" y="0"/>
                </a:lnTo>
                <a:lnTo>
                  <a:pt x="24384" y="0"/>
                </a:lnTo>
                <a:lnTo>
                  <a:pt x="28956" y="4572"/>
                </a:lnTo>
                <a:lnTo>
                  <a:pt x="12192" y="4572"/>
                </a:lnTo>
                <a:lnTo>
                  <a:pt x="10668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3048" y="7620"/>
                </a:lnTo>
                <a:lnTo>
                  <a:pt x="0" y="9144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19812" y="25908"/>
                </a:lnTo>
                <a:lnTo>
                  <a:pt x="21336" y="22860"/>
                </a:lnTo>
                <a:lnTo>
                  <a:pt x="24384" y="19812"/>
                </a:lnTo>
                <a:lnTo>
                  <a:pt x="24384" y="9144"/>
                </a:lnTo>
                <a:lnTo>
                  <a:pt x="22860" y="7620"/>
                </a:lnTo>
                <a:lnTo>
                  <a:pt x="19812" y="6096"/>
                </a:lnTo>
                <a:lnTo>
                  <a:pt x="18288" y="4572"/>
                </a:lnTo>
                <a:lnTo>
                  <a:pt x="28956" y="4572"/>
                </a:lnTo>
                <a:lnTo>
                  <a:pt x="30480" y="6096"/>
                </a:lnTo>
                <a:lnTo>
                  <a:pt x="32004" y="9144"/>
                </a:lnTo>
                <a:lnTo>
                  <a:pt x="32004" y="18288"/>
                </a:lnTo>
                <a:lnTo>
                  <a:pt x="30480" y="19812"/>
                </a:lnTo>
                <a:lnTo>
                  <a:pt x="30480" y="21336"/>
                </a:lnTo>
                <a:lnTo>
                  <a:pt x="28956" y="24384"/>
                </a:lnTo>
                <a:lnTo>
                  <a:pt x="25908" y="25908"/>
                </a:lnTo>
                <a:lnTo>
                  <a:pt x="25908" y="27432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56487" y="4555235"/>
            <a:ext cx="33655" cy="52069"/>
          </a:xfrm>
          <a:custGeom>
            <a:avLst/>
            <a:gdLst/>
            <a:ahLst/>
            <a:cxnLst/>
            <a:rect l="l" t="t" r="r" b="b"/>
            <a:pathLst>
              <a:path w="33655" h="52070">
                <a:moveTo>
                  <a:pt x="3048" y="25908"/>
                </a:moveTo>
                <a:lnTo>
                  <a:pt x="3048" y="0"/>
                </a:lnTo>
                <a:lnTo>
                  <a:pt x="28956" y="0"/>
                </a:lnTo>
                <a:lnTo>
                  <a:pt x="28956" y="6096"/>
                </a:lnTo>
                <a:lnTo>
                  <a:pt x="9144" y="6096"/>
                </a:lnTo>
                <a:lnTo>
                  <a:pt x="9144" y="18288"/>
                </a:lnTo>
                <a:lnTo>
                  <a:pt x="21336" y="18288"/>
                </a:lnTo>
                <a:lnTo>
                  <a:pt x="24384" y="19812"/>
                </a:lnTo>
                <a:lnTo>
                  <a:pt x="28956" y="22860"/>
                </a:lnTo>
                <a:lnTo>
                  <a:pt x="10668" y="22860"/>
                </a:lnTo>
                <a:lnTo>
                  <a:pt x="7620" y="24384"/>
                </a:lnTo>
                <a:lnTo>
                  <a:pt x="4572" y="24384"/>
                </a:lnTo>
                <a:lnTo>
                  <a:pt x="3048" y="25908"/>
                </a:lnTo>
                <a:close/>
              </a:path>
              <a:path w="33655" h="52070">
                <a:moveTo>
                  <a:pt x="30480" y="45720"/>
                </a:moveTo>
                <a:lnTo>
                  <a:pt x="21336" y="45720"/>
                </a:lnTo>
                <a:lnTo>
                  <a:pt x="22860" y="42672"/>
                </a:lnTo>
                <a:lnTo>
                  <a:pt x="25908" y="41148"/>
                </a:lnTo>
                <a:lnTo>
                  <a:pt x="25908" y="28956"/>
                </a:lnTo>
                <a:lnTo>
                  <a:pt x="21336" y="24384"/>
                </a:lnTo>
                <a:lnTo>
                  <a:pt x="18288" y="22860"/>
                </a:lnTo>
                <a:lnTo>
                  <a:pt x="28956" y="22860"/>
                </a:lnTo>
                <a:lnTo>
                  <a:pt x="32004" y="25908"/>
                </a:lnTo>
                <a:lnTo>
                  <a:pt x="33528" y="28956"/>
                </a:lnTo>
                <a:lnTo>
                  <a:pt x="33528" y="41148"/>
                </a:lnTo>
                <a:lnTo>
                  <a:pt x="32004" y="44196"/>
                </a:lnTo>
                <a:lnTo>
                  <a:pt x="30480" y="45720"/>
                </a:lnTo>
                <a:close/>
              </a:path>
              <a:path w="33655" h="52070">
                <a:moveTo>
                  <a:pt x="19812" y="51816"/>
                </a:moveTo>
                <a:lnTo>
                  <a:pt x="4572" y="51816"/>
                </a:lnTo>
                <a:lnTo>
                  <a:pt x="3048" y="50292"/>
                </a:lnTo>
                <a:lnTo>
                  <a:pt x="0" y="50292"/>
                </a:lnTo>
                <a:lnTo>
                  <a:pt x="0" y="42672"/>
                </a:lnTo>
                <a:lnTo>
                  <a:pt x="3048" y="44196"/>
                </a:lnTo>
                <a:lnTo>
                  <a:pt x="4572" y="45720"/>
                </a:lnTo>
                <a:lnTo>
                  <a:pt x="30480" y="45720"/>
                </a:lnTo>
                <a:lnTo>
                  <a:pt x="28956" y="47244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44880" y="4474464"/>
            <a:ext cx="5859780" cy="1729739"/>
          </a:xfrm>
          <a:custGeom>
            <a:avLst/>
            <a:gdLst/>
            <a:ahLst/>
            <a:cxnLst/>
            <a:rect l="l" t="t" r="r" b="b"/>
            <a:pathLst>
              <a:path w="5859780" h="1729739">
                <a:moveTo>
                  <a:pt x="0" y="1719071"/>
                </a:moveTo>
                <a:lnTo>
                  <a:pt x="77724" y="1691639"/>
                </a:lnTo>
                <a:lnTo>
                  <a:pt x="156972" y="1699259"/>
                </a:lnTo>
                <a:lnTo>
                  <a:pt x="234695" y="1725167"/>
                </a:lnTo>
                <a:lnTo>
                  <a:pt x="312419" y="1706879"/>
                </a:lnTo>
                <a:lnTo>
                  <a:pt x="390143" y="1697735"/>
                </a:lnTo>
                <a:lnTo>
                  <a:pt x="469391" y="1684019"/>
                </a:lnTo>
                <a:lnTo>
                  <a:pt x="547115" y="1723643"/>
                </a:lnTo>
                <a:lnTo>
                  <a:pt x="624839" y="1723643"/>
                </a:lnTo>
                <a:lnTo>
                  <a:pt x="702564" y="1729739"/>
                </a:lnTo>
                <a:lnTo>
                  <a:pt x="781812" y="1714499"/>
                </a:lnTo>
                <a:lnTo>
                  <a:pt x="859535" y="1519427"/>
                </a:lnTo>
                <a:lnTo>
                  <a:pt x="937260" y="1513331"/>
                </a:lnTo>
                <a:lnTo>
                  <a:pt x="1016508" y="1536191"/>
                </a:lnTo>
                <a:lnTo>
                  <a:pt x="1094231" y="1507235"/>
                </a:lnTo>
                <a:lnTo>
                  <a:pt x="1171956" y="1527047"/>
                </a:lnTo>
                <a:lnTo>
                  <a:pt x="1249679" y="1528571"/>
                </a:lnTo>
                <a:lnTo>
                  <a:pt x="1328928" y="1479803"/>
                </a:lnTo>
                <a:lnTo>
                  <a:pt x="1406651" y="1496567"/>
                </a:lnTo>
                <a:lnTo>
                  <a:pt x="1484375" y="0"/>
                </a:lnTo>
                <a:lnTo>
                  <a:pt x="1562100" y="1632203"/>
                </a:lnTo>
                <a:lnTo>
                  <a:pt x="1641348" y="1668779"/>
                </a:lnTo>
                <a:lnTo>
                  <a:pt x="1719071" y="1659635"/>
                </a:lnTo>
                <a:lnTo>
                  <a:pt x="1796795" y="1575815"/>
                </a:lnTo>
                <a:lnTo>
                  <a:pt x="1874520" y="1626107"/>
                </a:lnTo>
                <a:lnTo>
                  <a:pt x="1953767" y="1615439"/>
                </a:lnTo>
                <a:lnTo>
                  <a:pt x="2031491" y="1586483"/>
                </a:lnTo>
                <a:lnTo>
                  <a:pt x="2109216" y="1588007"/>
                </a:lnTo>
                <a:lnTo>
                  <a:pt x="2188463" y="1595627"/>
                </a:lnTo>
                <a:lnTo>
                  <a:pt x="2266187" y="1595627"/>
                </a:lnTo>
                <a:lnTo>
                  <a:pt x="2343912" y="1644395"/>
                </a:lnTo>
                <a:lnTo>
                  <a:pt x="2421636" y="1655063"/>
                </a:lnTo>
                <a:lnTo>
                  <a:pt x="2500883" y="1667255"/>
                </a:lnTo>
                <a:lnTo>
                  <a:pt x="2578608" y="1702307"/>
                </a:lnTo>
                <a:lnTo>
                  <a:pt x="2656332" y="1584959"/>
                </a:lnTo>
                <a:lnTo>
                  <a:pt x="2734056" y="1229867"/>
                </a:lnTo>
                <a:lnTo>
                  <a:pt x="2813303" y="1551431"/>
                </a:lnTo>
                <a:lnTo>
                  <a:pt x="2891027" y="1446275"/>
                </a:lnTo>
                <a:lnTo>
                  <a:pt x="2968751" y="1441703"/>
                </a:lnTo>
                <a:lnTo>
                  <a:pt x="3046475" y="1080515"/>
                </a:lnTo>
                <a:lnTo>
                  <a:pt x="3125724" y="1551431"/>
                </a:lnTo>
                <a:lnTo>
                  <a:pt x="3203448" y="1528571"/>
                </a:lnTo>
                <a:lnTo>
                  <a:pt x="3281172" y="1449323"/>
                </a:lnTo>
                <a:lnTo>
                  <a:pt x="3358896" y="1275587"/>
                </a:lnTo>
                <a:lnTo>
                  <a:pt x="3438143" y="1466087"/>
                </a:lnTo>
                <a:lnTo>
                  <a:pt x="3515867" y="1254251"/>
                </a:lnTo>
                <a:lnTo>
                  <a:pt x="3593591" y="1243583"/>
                </a:lnTo>
                <a:lnTo>
                  <a:pt x="3672840" y="842771"/>
                </a:lnTo>
                <a:lnTo>
                  <a:pt x="3750564" y="1222247"/>
                </a:lnTo>
                <a:lnTo>
                  <a:pt x="3828288" y="1115567"/>
                </a:lnTo>
                <a:lnTo>
                  <a:pt x="3906011" y="1153667"/>
                </a:lnTo>
                <a:lnTo>
                  <a:pt x="3985259" y="886967"/>
                </a:lnTo>
                <a:lnTo>
                  <a:pt x="4062983" y="1112519"/>
                </a:lnTo>
                <a:lnTo>
                  <a:pt x="4140708" y="1139951"/>
                </a:lnTo>
                <a:lnTo>
                  <a:pt x="4218432" y="1461515"/>
                </a:lnTo>
                <a:lnTo>
                  <a:pt x="4297680" y="896111"/>
                </a:lnTo>
                <a:lnTo>
                  <a:pt x="4375403" y="1124711"/>
                </a:lnTo>
                <a:lnTo>
                  <a:pt x="4453127" y="1312163"/>
                </a:lnTo>
                <a:lnTo>
                  <a:pt x="4530851" y="1267967"/>
                </a:lnTo>
                <a:lnTo>
                  <a:pt x="4610100" y="1126235"/>
                </a:lnTo>
                <a:lnTo>
                  <a:pt x="4687824" y="1149095"/>
                </a:lnTo>
                <a:lnTo>
                  <a:pt x="4765548" y="1274063"/>
                </a:lnTo>
                <a:lnTo>
                  <a:pt x="4843272" y="1219199"/>
                </a:lnTo>
                <a:lnTo>
                  <a:pt x="4922519" y="1144523"/>
                </a:lnTo>
                <a:lnTo>
                  <a:pt x="5000244" y="1161287"/>
                </a:lnTo>
                <a:lnTo>
                  <a:pt x="5077967" y="1231391"/>
                </a:lnTo>
                <a:lnTo>
                  <a:pt x="5157216" y="1185671"/>
                </a:lnTo>
                <a:lnTo>
                  <a:pt x="5234939" y="1045463"/>
                </a:lnTo>
                <a:lnTo>
                  <a:pt x="5312664" y="1072896"/>
                </a:lnTo>
                <a:lnTo>
                  <a:pt x="5390387" y="1197863"/>
                </a:lnTo>
                <a:lnTo>
                  <a:pt x="5469635" y="850391"/>
                </a:lnTo>
                <a:lnTo>
                  <a:pt x="5547360" y="669035"/>
                </a:lnTo>
                <a:lnTo>
                  <a:pt x="5625083" y="905255"/>
                </a:lnTo>
                <a:lnTo>
                  <a:pt x="5702807" y="952499"/>
                </a:lnTo>
                <a:lnTo>
                  <a:pt x="5782055" y="1025651"/>
                </a:lnTo>
                <a:lnTo>
                  <a:pt x="5859780" y="1025651"/>
                </a:lnTo>
              </a:path>
            </a:pathLst>
          </a:custGeom>
          <a:ln w="106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407919" y="4454652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7432" y="41148"/>
                </a:moveTo>
                <a:lnTo>
                  <a:pt x="15240" y="41148"/>
                </a:lnTo>
                <a:lnTo>
                  <a:pt x="10668" y="39624"/>
                </a:lnTo>
                <a:lnTo>
                  <a:pt x="3048" y="32004"/>
                </a:lnTo>
                <a:lnTo>
                  <a:pt x="0" y="25908"/>
                </a:lnTo>
                <a:lnTo>
                  <a:pt x="0" y="15240"/>
                </a:lnTo>
                <a:lnTo>
                  <a:pt x="3048" y="9144"/>
                </a:lnTo>
                <a:lnTo>
                  <a:pt x="10668" y="1524"/>
                </a:lnTo>
                <a:lnTo>
                  <a:pt x="15240" y="0"/>
                </a:lnTo>
                <a:lnTo>
                  <a:pt x="27432" y="0"/>
                </a:lnTo>
                <a:lnTo>
                  <a:pt x="32004" y="1524"/>
                </a:lnTo>
                <a:lnTo>
                  <a:pt x="39624" y="9144"/>
                </a:lnTo>
                <a:lnTo>
                  <a:pt x="42672" y="15240"/>
                </a:lnTo>
                <a:lnTo>
                  <a:pt x="42672" y="25908"/>
                </a:lnTo>
                <a:lnTo>
                  <a:pt x="39624" y="32004"/>
                </a:lnTo>
                <a:lnTo>
                  <a:pt x="32004" y="39624"/>
                </a:lnTo>
                <a:lnTo>
                  <a:pt x="27432" y="411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407919" y="4454652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336" y="41148"/>
                </a:moveTo>
                <a:lnTo>
                  <a:pt x="27432" y="41148"/>
                </a:lnTo>
                <a:lnTo>
                  <a:pt x="32004" y="39624"/>
                </a:lnTo>
                <a:lnTo>
                  <a:pt x="36576" y="35052"/>
                </a:lnTo>
                <a:lnTo>
                  <a:pt x="39624" y="32004"/>
                </a:lnTo>
                <a:lnTo>
                  <a:pt x="42672" y="25908"/>
                </a:lnTo>
                <a:lnTo>
                  <a:pt x="42672" y="19812"/>
                </a:lnTo>
                <a:lnTo>
                  <a:pt x="42672" y="15240"/>
                </a:lnTo>
                <a:lnTo>
                  <a:pt x="39624" y="9144"/>
                </a:lnTo>
                <a:lnTo>
                  <a:pt x="36576" y="6096"/>
                </a:lnTo>
                <a:lnTo>
                  <a:pt x="32004" y="1524"/>
                </a:lnTo>
                <a:lnTo>
                  <a:pt x="27432" y="0"/>
                </a:lnTo>
                <a:lnTo>
                  <a:pt x="21336" y="0"/>
                </a:lnTo>
                <a:lnTo>
                  <a:pt x="15240" y="0"/>
                </a:lnTo>
                <a:lnTo>
                  <a:pt x="10668" y="1524"/>
                </a:lnTo>
                <a:lnTo>
                  <a:pt x="6096" y="6096"/>
                </a:lnTo>
                <a:lnTo>
                  <a:pt x="3048" y="9144"/>
                </a:lnTo>
                <a:lnTo>
                  <a:pt x="0" y="15240"/>
                </a:lnTo>
                <a:lnTo>
                  <a:pt x="0" y="19812"/>
                </a:lnTo>
                <a:lnTo>
                  <a:pt x="0" y="25908"/>
                </a:lnTo>
                <a:lnTo>
                  <a:pt x="3048" y="32004"/>
                </a:lnTo>
                <a:lnTo>
                  <a:pt x="6096" y="35052"/>
                </a:lnTo>
                <a:lnTo>
                  <a:pt x="10668" y="39624"/>
                </a:lnTo>
                <a:lnTo>
                  <a:pt x="15240" y="41148"/>
                </a:lnTo>
                <a:lnTo>
                  <a:pt x="21336" y="41148"/>
                </a:lnTo>
                <a:close/>
              </a:path>
            </a:pathLst>
          </a:custGeom>
          <a:ln w="762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44880" y="438912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1901951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804659" y="438912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1901951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689859" y="4282439"/>
            <a:ext cx="237591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2" name="Objet 111">
            <a:extLst>
              <a:ext uri="{FF2B5EF4-FFF2-40B4-BE49-F238E27FC236}">
                <a16:creationId xmlns:a16="http://schemas.microsoft.com/office/drawing/2014/main" id="{6D606C44-BD4C-A147-87EB-9622E1C2D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628"/>
              </p:ext>
            </p:extLst>
          </p:nvPr>
        </p:nvGraphicFramePr>
        <p:xfrm>
          <a:off x="965467" y="1172062"/>
          <a:ext cx="3327400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Feuille de calcul prenant en charge les macros" r:id="rId4" imgW="3327400" imgH="2476500" progId="Excel.SheetMacroEnabled.12">
                  <p:embed/>
                </p:oleObj>
              </mc:Choice>
              <mc:Fallback>
                <p:oleObj name="Feuille de calcul prenant en charge les macros" r:id="rId4" imgW="3327400" imgH="24765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5467" y="1172062"/>
                        <a:ext cx="3327400" cy="247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8180" y="4384547"/>
            <a:ext cx="6131814" cy="2010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30067" y="4282439"/>
            <a:ext cx="2090928" cy="83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8" name="Objet 47">
            <a:extLst>
              <a:ext uri="{FF2B5EF4-FFF2-40B4-BE49-F238E27FC236}">
                <a16:creationId xmlns:a16="http://schemas.microsoft.com/office/drawing/2014/main" id="{9591D4A2-DE5E-B240-9D19-7A34564040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340508"/>
              </p:ext>
            </p:extLst>
          </p:nvPr>
        </p:nvGraphicFramePr>
        <p:xfrm>
          <a:off x="944880" y="1142239"/>
          <a:ext cx="3289300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Feuille de calcul prenant en charge les macros" r:id="rId5" imgW="3289300" imgH="2476500" progId="Excel.SheetMacroEnabled.12">
                  <p:embed/>
                </p:oleObj>
              </mc:Choice>
              <mc:Fallback>
                <p:oleObj name="Feuille de calcul prenant en charge les macros" r:id="rId5" imgW="3289300" imgH="24765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4880" y="1142239"/>
                        <a:ext cx="3289300" cy="247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5987" y="6181344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5987" y="5888735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5987" y="5596128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2376" y="4389120"/>
            <a:ext cx="6087618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83764" y="4282439"/>
            <a:ext cx="2383536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0852" y="4389120"/>
            <a:ext cx="6089142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02051" y="4282439"/>
            <a:ext cx="2340864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5818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0184" y="6288023"/>
            <a:ext cx="45720" cy="7620"/>
          </a:xfrm>
          <a:custGeom>
            <a:avLst/>
            <a:gdLst/>
            <a:ahLst/>
            <a:cxnLst/>
            <a:rect l="l" t="t" r="r" b="b"/>
            <a:pathLst>
              <a:path w="45720" h="7620">
                <a:moveTo>
                  <a:pt x="0" y="0"/>
                </a:moveTo>
                <a:lnTo>
                  <a:pt x="45720" y="0"/>
                </a:lnTo>
                <a:lnTo>
                  <a:pt x="4572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6571" y="4389120"/>
            <a:ext cx="6043422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02051" y="4282439"/>
            <a:ext cx="2340864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028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646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18288" y="27432"/>
                </a:lnTo>
                <a:lnTo>
                  <a:pt x="18288" y="25908"/>
                </a:lnTo>
                <a:lnTo>
                  <a:pt x="21336" y="24384"/>
                </a:lnTo>
                <a:lnTo>
                  <a:pt x="22860" y="21336"/>
                </a:lnTo>
                <a:lnTo>
                  <a:pt x="22860" y="19812"/>
                </a:lnTo>
                <a:lnTo>
                  <a:pt x="24384" y="18288"/>
                </a:lnTo>
                <a:lnTo>
                  <a:pt x="24384" y="10668"/>
                </a:lnTo>
                <a:lnTo>
                  <a:pt x="21336" y="9144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0659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790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8288" y="0"/>
                </a:lnTo>
                <a:lnTo>
                  <a:pt x="18288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8288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8288" y="6096"/>
                </a:lnTo>
                <a:lnTo>
                  <a:pt x="18288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0576" y="6342888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6096" y="24384"/>
                </a:moveTo>
                <a:lnTo>
                  <a:pt x="1524" y="24384"/>
                </a:lnTo>
                <a:lnTo>
                  <a:pt x="1524" y="0"/>
                </a:lnTo>
                <a:lnTo>
                  <a:pt x="28956" y="0"/>
                </a:lnTo>
                <a:lnTo>
                  <a:pt x="28956" y="4572"/>
                </a:lnTo>
                <a:lnTo>
                  <a:pt x="7620" y="4572"/>
                </a:lnTo>
                <a:lnTo>
                  <a:pt x="7620" y="18288"/>
                </a:lnTo>
                <a:lnTo>
                  <a:pt x="24384" y="18288"/>
                </a:lnTo>
                <a:lnTo>
                  <a:pt x="28956" y="22860"/>
                </a:lnTo>
                <a:lnTo>
                  <a:pt x="7620" y="22860"/>
                </a:lnTo>
                <a:lnTo>
                  <a:pt x="6096" y="24384"/>
                </a:lnTo>
                <a:close/>
              </a:path>
              <a:path w="32385" h="52070">
                <a:moveTo>
                  <a:pt x="24384" y="18288"/>
                </a:moveTo>
                <a:lnTo>
                  <a:pt x="7620" y="18288"/>
                </a:lnTo>
                <a:lnTo>
                  <a:pt x="9144" y="16764"/>
                </a:lnTo>
                <a:lnTo>
                  <a:pt x="19812" y="16764"/>
                </a:lnTo>
                <a:lnTo>
                  <a:pt x="24384" y="18288"/>
                </a:lnTo>
                <a:close/>
              </a:path>
              <a:path w="32385" h="52070">
                <a:moveTo>
                  <a:pt x="28956" y="45720"/>
                </a:moveTo>
                <a:lnTo>
                  <a:pt x="16764" y="45720"/>
                </a:lnTo>
                <a:lnTo>
                  <a:pt x="22860" y="42672"/>
                </a:lnTo>
                <a:lnTo>
                  <a:pt x="24384" y="41148"/>
                </a:lnTo>
                <a:lnTo>
                  <a:pt x="25908" y="38100"/>
                </a:lnTo>
                <a:lnTo>
                  <a:pt x="25908" y="30480"/>
                </a:lnTo>
                <a:lnTo>
                  <a:pt x="24384" y="27432"/>
                </a:lnTo>
                <a:lnTo>
                  <a:pt x="22860" y="25908"/>
                </a:lnTo>
                <a:lnTo>
                  <a:pt x="16764" y="22860"/>
                </a:lnTo>
                <a:lnTo>
                  <a:pt x="28956" y="22860"/>
                </a:lnTo>
                <a:lnTo>
                  <a:pt x="30480" y="24384"/>
                </a:lnTo>
                <a:lnTo>
                  <a:pt x="32004" y="28956"/>
                </a:lnTo>
                <a:lnTo>
                  <a:pt x="32004" y="39624"/>
                </a:lnTo>
                <a:lnTo>
                  <a:pt x="30480" y="44196"/>
                </a:lnTo>
                <a:lnTo>
                  <a:pt x="28956" y="45720"/>
                </a:lnTo>
                <a:close/>
              </a:path>
              <a:path w="32385" h="52070">
                <a:moveTo>
                  <a:pt x="19812" y="51816"/>
                </a:moveTo>
                <a:lnTo>
                  <a:pt x="9144" y="51816"/>
                </a:lnTo>
                <a:lnTo>
                  <a:pt x="6096" y="50292"/>
                </a:lnTo>
                <a:lnTo>
                  <a:pt x="1524" y="50292"/>
                </a:lnTo>
                <a:lnTo>
                  <a:pt x="0" y="48768"/>
                </a:lnTo>
                <a:lnTo>
                  <a:pt x="0" y="42672"/>
                </a:lnTo>
                <a:lnTo>
                  <a:pt x="1524" y="44196"/>
                </a:lnTo>
                <a:lnTo>
                  <a:pt x="6096" y="44196"/>
                </a:lnTo>
                <a:lnTo>
                  <a:pt x="7620" y="45720"/>
                </a:lnTo>
                <a:lnTo>
                  <a:pt x="28956" y="45720"/>
                </a:lnTo>
                <a:lnTo>
                  <a:pt x="24384" y="50292"/>
                </a:lnTo>
                <a:lnTo>
                  <a:pt x="19812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5123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1303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5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5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0668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5908" y="27432"/>
                </a:lnTo>
                <a:lnTo>
                  <a:pt x="24384" y="30480"/>
                </a:lnTo>
                <a:lnTo>
                  <a:pt x="13716" y="41148"/>
                </a:lnTo>
                <a:lnTo>
                  <a:pt x="7620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550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60" h="53339">
                <a:moveTo>
                  <a:pt x="29464" y="47244"/>
                </a:moveTo>
                <a:lnTo>
                  <a:pt x="21336" y="47244"/>
                </a:lnTo>
                <a:lnTo>
                  <a:pt x="25908" y="42672"/>
                </a:lnTo>
                <a:lnTo>
                  <a:pt x="27432" y="38100"/>
                </a:lnTo>
                <a:lnTo>
                  <a:pt x="27432" y="13716"/>
                </a:lnTo>
                <a:lnTo>
                  <a:pt x="25908" y="10668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2744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95415" y="6342888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4" h="50800">
                <a:moveTo>
                  <a:pt x="13716" y="50292"/>
                </a:moveTo>
                <a:lnTo>
                  <a:pt x="7620" y="50292"/>
                </a:lnTo>
                <a:lnTo>
                  <a:pt x="24384" y="4572"/>
                </a:lnTo>
                <a:lnTo>
                  <a:pt x="0" y="4572"/>
                </a:lnTo>
                <a:lnTo>
                  <a:pt x="0" y="0"/>
                </a:lnTo>
                <a:lnTo>
                  <a:pt x="33528" y="0"/>
                </a:lnTo>
                <a:lnTo>
                  <a:pt x="33528" y="3048"/>
                </a:lnTo>
                <a:lnTo>
                  <a:pt x="13716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9964" y="629107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6144" y="6341364"/>
            <a:ext cx="32384" cy="52069"/>
          </a:xfrm>
          <a:custGeom>
            <a:avLst/>
            <a:gdLst/>
            <a:ahLst/>
            <a:cxnLst/>
            <a:rect l="l" t="t" r="r" b="b"/>
            <a:pathLst>
              <a:path w="32384" h="52070">
                <a:moveTo>
                  <a:pt x="0" y="10668"/>
                </a:moveTo>
                <a:lnTo>
                  <a:pt x="0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27432" y="4572"/>
                </a:lnTo>
                <a:lnTo>
                  <a:pt x="30480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0" y="10668"/>
                </a:lnTo>
                <a:close/>
              </a:path>
              <a:path w="32384" h="52070">
                <a:moveTo>
                  <a:pt x="32004" y="51816"/>
                </a:moveTo>
                <a:lnTo>
                  <a:pt x="0" y="51816"/>
                </a:lnTo>
                <a:lnTo>
                  <a:pt x="0" y="45720"/>
                </a:lnTo>
                <a:lnTo>
                  <a:pt x="3048" y="44196"/>
                </a:lnTo>
                <a:lnTo>
                  <a:pt x="6096" y="39624"/>
                </a:lnTo>
                <a:lnTo>
                  <a:pt x="21336" y="24384"/>
                </a:lnTo>
                <a:lnTo>
                  <a:pt x="22860" y="21336"/>
                </a:lnTo>
                <a:lnTo>
                  <a:pt x="24384" y="19812"/>
                </a:lnTo>
                <a:lnTo>
                  <a:pt x="24384" y="18288"/>
                </a:lnTo>
                <a:lnTo>
                  <a:pt x="25908" y="16764"/>
                </a:lnTo>
                <a:lnTo>
                  <a:pt x="25908" y="12192"/>
                </a:lnTo>
                <a:lnTo>
                  <a:pt x="19812" y="6096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18288"/>
                </a:lnTo>
                <a:lnTo>
                  <a:pt x="30480" y="21336"/>
                </a:lnTo>
                <a:lnTo>
                  <a:pt x="30480" y="22860"/>
                </a:lnTo>
                <a:lnTo>
                  <a:pt x="28956" y="24384"/>
                </a:lnTo>
                <a:lnTo>
                  <a:pt x="27432" y="27432"/>
                </a:lnTo>
                <a:lnTo>
                  <a:pt x="25908" y="27432"/>
                </a:lnTo>
                <a:lnTo>
                  <a:pt x="24384" y="30480"/>
                </a:lnTo>
                <a:lnTo>
                  <a:pt x="9144" y="45720"/>
                </a:lnTo>
                <a:lnTo>
                  <a:pt x="32004" y="45720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0340" y="634136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2860" y="53340"/>
                </a:moveTo>
                <a:lnTo>
                  <a:pt x="12192" y="53340"/>
                </a:lnTo>
                <a:lnTo>
                  <a:pt x="7620" y="50292"/>
                </a:lnTo>
                <a:lnTo>
                  <a:pt x="1524" y="41148"/>
                </a:lnTo>
                <a:lnTo>
                  <a:pt x="0" y="35052"/>
                </a:lnTo>
                <a:lnTo>
                  <a:pt x="0" y="18288"/>
                </a:lnTo>
                <a:lnTo>
                  <a:pt x="1524" y="12192"/>
                </a:lnTo>
                <a:lnTo>
                  <a:pt x="7620" y="3048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3716" y="6096"/>
                </a:lnTo>
                <a:lnTo>
                  <a:pt x="10668" y="7620"/>
                </a:lnTo>
                <a:lnTo>
                  <a:pt x="7620" y="13716"/>
                </a:lnTo>
                <a:lnTo>
                  <a:pt x="6096" y="19812"/>
                </a:lnTo>
                <a:lnTo>
                  <a:pt x="6096" y="33528"/>
                </a:lnTo>
                <a:lnTo>
                  <a:pt x="9144" y="42672"/>
                </a:lnTo>
                <a:lnTo>
                  <a:pt x="10668" y="45720"/>
                </a:lnTo>
                <a:lnTo>
                  <a:pt x="13716" y="47244"/>
                </a:lnTo>
                <a:lnTo>
                  <a:pt x="29464" y="47244"/>
                </a:lnTo>
                <a:lnTo>
                  <a:pt x="27432" y="50292"/>
                </a:lnTo>
                <a:lnTo>
                  <a:pt x="22860" y="53340"/>
                </a:lnTo>
                <a:close/>
              </a:path>
              <a:path w="35559" h="53339">
                <a:moveTo>
                  <a:pt x="29464" y="47244"/>
                </a:moveTo>
                <a:lnTo>
                  <a:pt x="21336" y="47244"/>
                </a:lnTo>
                <a:lnTo>
                  <a:pt x="24384" y="45720"/>
                </a:lnTo>
                <a:lnTo>
                  <a:pt x="25908" y="42672"/>
                </a:lnTo>
                <a:lnTo>
                  <a:pt x="28956" y="33528"/>
                </a:lnTo>
                <a:lnTo>
                  <a:pt x="28956" y="19812"/>
                </a:lnTo>
                <a:lnTo>
                  <a:pt x="27432" y="13716"/>
                </a:lnTo>
                <a:lnTo>
                  <a:pt x="24384" y="7620"/>
                </a:lnTo>
                <a:lnTo>
                  <a:pt x="21336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2946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583" y="6342888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0" y="7620"/>
                </a:moveTo>
                <a:lnTo>
                  <a:pt x="0" y="1524"/>
                </a:lnTo>
                <a:lnTo>
                  <a:pt x="12192" y="0"/>
                </a:lnTo>
                <a:lnTo>
                  <a:pt x="19812" y="0"/>
                </a:lnTo>
                <a:lnTo>
                  <a:pt x="19812" y="6096"/>
                </a:lnTo>
                <a:lnTo>
                  <a:pt x="12192" y="6096"/>
                </a:lnTo>
                <a:lnTo>
                  <a:pt x="0" y="7620"/>
                </a:lnTo>
                <a:close/>
              </a:path>
              <a:path w="30479" h="50800">
                <a:moveTo>
                  <a:pt x="19812" y="44196"/>
                </a:moveTo>
                <a:lnTo>
                  <a:pt x="12192" y="44196"/>
                </a:lnTo>
                <a:lnTo>
                  <a:pt x="12192" y="6096"/>
                </a:lnTo>
                <a:lnTo>
                  <a:pt x="19812" y="6096"/>
                </a:lnTo>
                <a:lnTo>
                  <a:pt x="19812" y="44196"/>
                </a:lnTo>
                <a:close/>
              </a:path>
              <a:path w="30479" h="50800">
                <a:moveTo>
                  <a:pt x="30480" y="50292"/>
                </a:moveTo>
                <a:lnTo>
                  <a:pt x="1524" y="50292"/>
                </a:lnTo>
                <a:lnTo>
                  <a:pt x="1524" y="44196"/>
                </a:lnTo>
                <a:lnTo>
                  <a:pt x="30480" y="44196"/>
                </a:lnTo>
                <a:lnTo>
                  <a:pt x="3048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18732" y="634136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19812" y="35052"/>
                </a:moveTo>
                <a:lnTo>
                  <a:pt x="12192" y="35052"/>
                </a:lnTo>
                <a:lnTo>
                  <a:pt x="7620" y="33528"/>
                </a:lnTo>
                <a:lnTo>
                  <a:pt x="1524" y="27432"/>
                </a:lnTo>
                <a:lnTo>
                  <a:pt x="0" y="22860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3048"/>
                </a:lnTo>
                <a:lnTo>
                  <a:pt x="29464" y="6096"/>
                </a:lnTo>
                <a:lnTo>
                  <a:pt x="12192" y="6096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24384"/>
                </a:lnTo>
                <a:lnTo>
                  <a:pt x="10668" y="25908"/>
                </a:lnTo>
                <a:lnTo>
                  <a:pt x="12192" y="28956"/>
                </a:lnTo>
                <a:lnTo>
                  <a:pt x="28956" y="28956"/>
                </a:lnTo>
                <a:lnTo>
                  <a:pt x="24384" y="33528"/>
                </a:lnTo>
                <a:lnTo>
                  <a:pt x="21336" y="33528"/>
                </a:lnTo>
                <a:lnTo>
                  <a:pt x="19812" y="35052"/>
                </a:lnTo>
                <a:close/>
              </a:path>
              <a:path w="35559" h="53339">
                <a:moveTo>
                  <a:pt x="28956" y="47244"/>
                </a:moveTo>
                <a:lnTo>
                  <a:pt x="18288" y="47244"/>
                </a:lnTo>
                <a:lnTo>
                  <a:pt x="22860" y="45720"/>
                </a:lnTo>
                <a:lnTo>
                  <a:pt x="24384" y="42672"/>
                </a:lnTo>
                <a:lnTo>
                  <a:pt x="27432" y="39624"/>
                </a:lnTo>
                <a:lnTo>
                  <a:pt x="28956" y="35052"/>
                </a:lnTo>
                <a:lnTo>
                  <a:pt x="28956" y="28956"/>
                </a:lnTo>
                <a:lnTo>
                  <a:pt x="22860" y="28956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1336"/>
                </a:lnTo>
                <a:lnTo>
                  <a:pt x="27432" y="13716"/>
                </a:lnTo>
                <a:lnTo>
                  <a:pt x="25908" y="10668"/>
                </a:lnTo>
                <a:lnTo>
                  <a:pt x="24384" y="9144"/>
                </a:lnTo>
                <a:lnTo>
                  <a:pt x="22860" y="6096"/>
                </a:lnTo>
                <a:lnTo>
                  <a:pt x="29464" y="6096"/>
                </a:lnTo>
                <a:lnTo>
                  <a:pt x="33528" y="12192"/>
                </a:lnTo>
                <a:lnTo>
                  <a:pt x="35052" y="18288"/>
                </a:lnTo>
                <a:lnTo>
                  <a:pt x="35052" y="35052"/>
                </a:lnTo>
                <a:lnTo>
                  <a:pt x="33528" y="41148"/>
                </a:lnTo>
                <a:lnTo>
                  <a:pt x="30480" y="45720"/>
                </a:lnTo>
                <a:lnTo>
                  <a:pt x="28956" y="47244"/>
                </a:lnTo>
                <a:close/>
              </a:path>
              <a:path w="35559" h="53339">
                <a:moveTo>
                  <a:pt x="21336" y="53340"/>
                </a:moveTo>
                <a:lnTo>
                  <a:pt x="10668" y="53340"/>
                </a:lnTo>
                <a:lnTo>
                  <a:pt x="9144" y="51816"/>
                </a:lnTo>
                <a:lnTo>
                  <a:pt x="6096" y="51816"/>
                </a:lnTo>
                <a:lnTo>
                  <a:pt x="3048" y="50292"/>
                </a:lnTo>
                <a:lnTo>
                  <a:pt x="3048" y="44196"/>
                </a:lnTo>
                <a:lnTo>
                  <a:pt x="4572" y="45720"/>
                </a:lnTo>
                <a:lnTo>
                  <a:pt x="7620" y="45720"/>
                </a:lnTo>
                <a:lnTo>
                  <a:pt x="9144" y="47244"/>
                </a:lnTo>
                <a:lnTo>
                  <a:pt x="28956" y="47244"/>
                </a:lnTo>
                <a:lnTo>
                  <a:pt x="25908" y="50292"/>
                </a:lnTo>
                <a:lnTo>
                  <a:pt x="21336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2139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6980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334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8302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0786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32703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57544" y="6291071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0"/>
                </a:moveTo>
                <a:lnTo>
                  <a:pt x="0" y="1371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99332" y="6435851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21336"/>
                </a:moveTo>
                <a:lnTo>
                  <a:pt x="28956" y="21336"/>
                </a:lnTo>
                <a:lnTo>
                  <a:pt x="28956" y="0"/>
                </a:lnTo>
                <a:lnTo>
                  <a:pt x="35052" y="0"/>
                </a:lnTo>
                <a:lnTo>
                  <a:pt x="35052" y="21336"/>
                </a:lnTo>
                <a:close/>
              </a:path>
              <a:path w="35560" h="55245">
                <a:moveTo>
                  <a:pt x="18288" y="54864"/>
                </a:moveTo>
                <a:lnTo>
                  <a:pt x="12192" y="54864"/>
                </a:lnTo>
                <a:lnTo>
                  <a:pt x="7620" y="51816"/>
                </a:lnTo>
                <a:lnTo>
                  <a:pt x="1524" y="45720"/>
                </a:lnTo>
                <a:lnTo>
                  <a:pt x="0" y="39624"/>
                </a:lnTo>
                <a:lnTo>
                  <a:pt x="0" y="27432"/>
                </a:lnTo>
                <a:lnTo>
                  <a:pt x="1524" y="22860"/>
                </a:lnTo>
                <a:lnTo>
                  <a:pt x="4572" y="19812"/>
                </a:lnTo>
                <a:lnTo>
                  <a:pt x="7620" y="15240"/>
                </a:lnTo>
                <a:lnTo>
                  <a:pt x="12192" y="13716"/>
                </a:lnTo>
                <a:lnTo>
                  <a:pt x="18288" y="13716"/>
                </a:lnTo>
                <a:lnTo>
                  <a:pt x="21336" y="15240"/>
                </a:lnTo>
                <a:lnTo>
                  <a:pt x="22860" y="15240"/>
                </a:lnTo>
                <a:lnTo>
                  <a:pt x="25908" y="16764"/>
                </a:lnTo>
                <a:lnTo>
                  <a:pt x="27432" y="18288"/>
                </a:lnTo>
                <a:lnTo>
                  <a:pt x="28194" y="19812"/>
                </a:lnTo>
                <a:lnTo>
                  <a:pt x="13716" y="19812"/>
                </a:lnTo>
                <a:lnTo>
                  <a:pt x="12192" y="21336"/>
                </a:lnTo>
                <a:lnTo>
                  <a:pt x="9144" y="22860"/>
                </a:lnTo>
                <a:lnTo>
                  <a:pt x="7620" y="25908"/>
                </a:lnTo>
                <a:lnTo>
                  <a:pt x="7620" y="42672"/>
                </a:lnTo>
                <a:lnTo>
                  <a:pt x="9144" y="45720"/>
                </a:lnTo>
                <a:lnTo>
                  <a:pt x="12192" y="47244"/>
                </a:lnTo>
                <a:lnTo>
                  <a:pt x="13716" y="48768"/>
                </a:lnTo>
                <a:lnTo>
                  <a:pt x="28194" y="48768"/>
                </a:lnTo>
                <a:lnTo>
                  <a:pt x="27432" y="50292"/>
                </a:lnTo>
                <a:lnTo>
                  <a:pt x="25908" y="51816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4864"/>
                </a:lnTo>
                <a:close/>
              </a:path>
              <a:path w="35560" h="55245">
                <a:moveTo>
                  <a:pt x="28194" y="48768"/>
                </a:moveTo>
                <a:lnTo>
                  <a:pt x="21336" y="48768"/>
                </a:lnTo>
                <a:lnTo>
                  <a:pt x="22860" y="47244"/>
                </a:lnTo>
                <a:lnTo>
                  <a:pt x="25908" y="45720"/>
                </a:lnTo>
                <a:lnTo>
                  <a:pt x="27432" y="42672"/>
                </a:lnTo>
                <a:lnTo>
                  <a:pt x="28956" y="38100"/>
                </a:lnTo>
                <a:lnTo>
                  <a:pt x="28956" y="28956"/>
                </a:lnTo>
                <a:lnTo>
                  <a:pt x="25908" y="22860"/>
                </a:lnTo>
                <a:lnTo>
                  <a:pt x="22860" y="21336"/>
                </a:lnTo>
                <a:lnTo>
                  <a:pt x="21336" y="19812"/>
                </a:lnTo>
                <a:lnTo>
                  <a:pt x="28194" y="19812"/>
                </a:lnTo>
                <a:lnTo>
                  <a:pt x="28956" y="21336"/>
                </a:lnTo>
                <a:lnTo>
                  <a:pt x="35052" y="21336"/>
                </a:lnTo>
                <a:lnTo>
                  <a:pt x="35052" y="47244"/>
                </a:lnTo>
                <a:lnTo>
                  <a:pt x="28956" y="47244"/>
                </a:lnTo>
                <a:lnTo>
                  <a:pt x="28194" y="48768"/>
                </a:lnTo>
                <a:close/>
              </a:path>
              <a:path w="35560" h="55245">
                <a:moveTo>
                  <a:pt x="35052" y="53340"/>
                </a:moveTo>
                <a:lnTo>
                  <a:pt x="28956" y="53340"/>
                </a:lnTo>
                <a:lnTo>
                  <a:pt x="28956" y="47244"/>
                </a:lnTo>
                <a:lnTo>
                  <a:pt x="35052" y="47244"/>
                </a:lnTo>
                <a:lnTo>
                  <a:pt x="35052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45052" y="6449567"/>
            <a:ext cx="32384" cy="41275"/>
          </a:xfrm>
          <a:custGeom>
            <a:avLst/>
            <a:gdLst/>
            <a:ahLst/>
            <a:cxnLst/>
            <a:rect l="l" t="t" r="r" b="b"/>
            <a:pathLst>
              <a:path w="32385" h="41275">
                <a:moveTo>
                  <a:pt x="1524" y="9144"/>
                </a:moveTo>
                <a:lnTo>
                  <a:pt x="1524" y="3048"/>
                </a:lnTo>
                <a:lnTo>
                  <a:pt x="4572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lnTo>
                  <a:pt x="28956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close/>
              </a:path>
              <a:path w="32385" h="41275">
                <a:moveTo>
                  <a:pt x="15240" y="41148"/>
                </a:moveTo>
                <a:lnTo>
                  <a:pt x="7620" y="41148"/>
                </a:lnTo>
                <a:lnTo>
                  <a:pt x="4572" y="39624"/>
                </a:lnTo>
                <a:lnTo>
                  <a:pt x="3048" y="36576"/>
                </a:lnTo>
                <a:lnTo>
                  <a:pt x="0" y="35052"/>
                </a:lnTo>
                <a:lnTo>
                  <a:pt x="0" y="24384"/>
                </a:lnTo>
                <a:lnTo>
                  <a:pt x="1524" y="21336"/>
                </a:lnTo>
                <a:lnTo>
                  <a:pt x="6096" y="16764"/>
                </a:lnTo>
                <a:lnTo>
                  <a:pt x="10668" y="15240"/>
                </a:lnTo>
                <a:lnTo>
                  <a:pt x="25908" y="15240"/>
                </a:lnTo>
                <a:lnTo>
                  <a:pt x="25908" y="12192"/>
                </a:lnTo>
                <a:lnTo>
                  <a:pt x="24384" y="9144"/>
                </a:lnTo>
                <a:lnTo>
                  <a:pt x="21336" y="6096"/>
                </a:lnTo>
                <a:lnTo>
                  <a:pt x="28956" y="6096"/>
                </a:lnTo>
                <a:lnTo>
                  <a:pt x="30480" y="7620"/>
                </a:lnTo>
                <a:lnTo>
                  <a:pt x="32004" y="12192"/>
                </a:lnTo>
                <a:lnTo>
                  <a:pt x="32004" y="19812"/>
                </a:lnTo>
                <a:lnTo>
                  <a:pt x="13716" y="19812"/>
                </a:lnTo>
                <a:lnTo>
                  <a:pt x="10668" y="21336"/>
                </a:lnTo>
                <a:lnTo>
                  <a:pt x="9144" y="21336"/>
                </a:lnTo>
                <a:lnTo>
                  <a:pt x="6096" y="22860"/>
                </a:lnTo>
                <a:lnTo>
                  <a:pt x="6096" y="32004"/>
                </a:lnTo>
                <a:lnTo>
                  <a:pt x="9144" y="35052"/>
                </a:lnTo>
                <a:lnTo>
                  <a:pt x="25146" y="35052"/>
                </a:lnTo>
                <a:lnTo>
                  <a:pt x="24384" y="36576"/>
                </a:lnTo>
                <a:lnTo>
                  <a:pt x="22860" y="38100"/>
                </a:lnTo>
                <a:lnTo>
                  <a:pt x="19812" y="39624"/>
                </a:lnTo>
                <a:lnTo>
                  <a:pt x="18288" y="39624"/>
                </a:lnTo>
                <a:lnTo>
                  <a:pt x="15240" y="41148"/>
                </a:lnTo>
                <a:close/>
              </a:path>
              <a:path w="32385" h="41275">
                <a:moveTo>
                  <a:pt x="25146" y="35052"/>
                </a:moveTo>
                <a:lnTo>
                  <a:pt x="16764" y="35052"/>
                </a:lnTo>
                <a:lnTo>
                  <a:pt x="22860" y="32004"/>
                </a:lnTo>
                <a:lnTo>
                  <a:pt x="25908" y="25908"/>
                </a:lnTo>
                <a:lnTo>
                  <a:pt x="25908" y="19812"/>
                </a:lnTo>
                <a:lnTo>
                  <a:pt x="32004" y="19812"/>
                </a:lnTo>
                <a:lnTo>
                  <a:pt x="32004" y="33528"/>
                </a:lnTo>
                <a:lnTo>
                  <a:pt x="25908" y="33528"/>
                </a:lnTo>
                <a:lnTo>
                  <a:pt x="25146" y="35052"/>
                </a:lnTo>
                <a:close/>
              </a:path>
              <a:path w="32385" h="41275">
                <a:moveTo>
                  <a:pt x="32004" y="39624"/>
                </a:moveTo>
                <a:lnTo>
                  <a:pt x="25908" y="39624"/>
                </a:lnTo>
                <a:lnTo>
                  <a:pt x="25908" y="33528"/>
                </a:lnTo>
                <a:lnTo>
                  <a:pt x="32004" y="33528"/>
                </a:lnTo>
                <a:lnTo>
                  <a:pt x="3200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84676" y="6440423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4" h="48895">
                <a:moveTo>
                  <a:pt x="10668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  <a:path w="24764" h="48895">
                <a:moveTo>
                  <a:pt x="24384" y="15240"/>
                </a:moveTo>
                <a:lnTo>
                  <a:pt x="0" y="15240"/>
                </a:lnTo>
                <a:lnTo>
                  <a:pt x="0" y="10668"/>
                </a:lnTo>
                <a:lnTo>
                  <a:pt x="24384" y="10668"/>
                </a:lnTo>
                <a:lnTo>
                  <a:pt x="24384" y="15240"/>
                </a:lnTo>
                <a:close/>
              </a:path>
              <a:path w="24764" h="48895">
                <a:moveTo>
                  <a:pt x="24384" y="48768"/>
                </a:moveTo>
                <a:lnTo>
                  <a:pt x="13716" y="48768"/>
                </a:lnTo>
                <a:lnTo>
                  <a:pt x="9144" y="47244"/>
                </a:lnTo>
                <a:lnTo>
                  <a:pt x="6096" y="44196"/>
                </a:lnTo>
                <a:lnTo>
                  <a:pt x="4572" y="41148"/>
                </a:lnTo>
                <a:lnTo>
                  <a:pt x="4572" y="15240"/>
                </a:lnTo>
                <a:lnTo>
                  <a:pt x="10668" y="15240"/>
                </a:lnTo>
                <a:lnTo>
                  <a:pt x="10668" y="39624"/>
                </a:lnTo>
                <a:lnTo>
                  <a:pt x="12192" y="41148"/>
                </a:lnTo>
                <a:lnTo>
                  <a:pt x="12192" y="42672"/>
                </a:lnTo>
                <a:lnTo>
                  <a:pt x="13716" y="42672"/>
                </a:lnTo>
                <a:lnTo>
                  <a:pt x="15240" y="44196"/>
                </a:lnTo>
                <a:lnTo>
                  <a:pt x="24384" y="44196"/>
                </a:lnTo>
                <a:lnTo>
                  <a:pt x="24384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15155" y="6449567"/>
            <a:ext cx="35560" cy="41275"/>
          </a:xfrm>
          <a:custGeom>
            <a:avLst/>
            <a:gdLst/>
            <a:ahLst/>
            <a:cxnLst/>
            <a:rect l="l" t="t" r="r" b="b"/>
            <a:pathLst>
              <a:path w="35560" h="41275">
                <a:moveTo>
                  <a:pt x="21336" y="41148"/>
                </a:moveTo>
                <a:lnTo>
                  <a:pt x="13716" y="41148"/>
                </a:lnTo>
                <a:lnTo>
                  <a:pt x="7620" y="38100"/>
                </a:lnTo>
                <a:lnTo>
                  <a:pt x="1524" y="32004"/>
                </a:lnTo>
                <a:lnTo>
                  <a:pt x="0" y="27432"/>
                </a:lnTo>
                <a:lnTo>
                  <a:pt x="0" y="15240"/>
                </a:lnTo>
                <a:lnTo>
                  <a:pt x="1524" y="9144"/>
                </a:lnTo>
                <a:lnTo>
                  <a:pt x="4572" y="6096"/>
                </a:lnTo>
                <a:lnTo>
                  <a:pt x="7620" y="1524"/>
                </a:lnTo>
                <a:lnTo>
                  <a:pt x="12192" y="0"/>
                </a:lnTo>
                <a:lnTo>
                  <a:pt x="22860" y="0"/>
                </a:lnTo>
                <a:lnTo>
                  <a:pt x="27432" y="1524"/>
                </a:lnTo>
                <a:lnTo>
                  <a:pt x="30480" y="6096"/>
                </a:lnTo>
                <a:lnTo>
                  <a:pt x="12192" y="6096"/>
                </a:lnTo>
                <a:lnTo>
                  <a:pt x="7620" y="10668"/>
                </a:lnTo>
                <a:lnTo>
                  <a:pt x="6096" y="13716"/>
                </a:lnTo>
                <a:lnTo>
                  <a:pt x="6096" y="16764"/>
                </a:lnTo>
                <a:lnTo>
                  <a:pt x="35052" y="16764"/>
                </a:lnTo>
                <a:lnTo>
                  <a:pt x="35052" y="21336"/>
                </a:lnTo>
                <a:lnTo>
                  <a:pt x="6096" y="21336"/>
                </a:lnTo>
                <a:lnTo>
                  <a:pt x="6096" y="25908"/>
                </a:lnTo>
                <a:lnTo>
                  <a:pt x="9144" y="32004"/>
                </a:lnTo>
                <a:lnTo>
                  <a:pt x="15240" y="35052"/>
                </a:lnTo>
                <a:lnTo>
                  <a:pt x="33528" y="35052"/>
                </a:lnTo>
                <a:lnTo>
                  <a:pt x="33528" y="38100"/>
                </a:lnTo>
                <a:lnTo>
                  <a:pt x="30480" y="38100"/>
                </a:lnTo>
                <a:lnTo>
                  <a:pt x="28956" y="39624"/>
                </a:lnTo>
                <a:lnTo>
                  <a:pt x="24384" y="39624"/>
                </a:lnTo>
                <a:lnTo>
                  <a:pt x="21336" y="41148"/>
                </a:lnTo>
                <a:close/>
              </a:path>
              <a:path w="35560" h="41275">
                <a:moveTo>
                  <a:pt x="35052" y="16764"/>
                </a:moveTo>
                <a:lnTo>
                  <a:pt x="28956" y="16764"/>
                </a:lnTo>
                <a:lnTo>
                  <a:pt x="28956" y="13716"/>
                </a:lnTo>
                <a:lnTo>
                  <a:pt x="27432" y="10668"/>
                </a:lnTo>
                <a:lnTo>
                  <a:pt x="25908" y="9144"/>
                </a:lnTo>
                <a:lnTo>
                  <a:pt x="24384" y="6096"/>
                </a:lnTo>
                <a:lnTo>
                  <a:pt x="30480" y="6096"/>
                </a:lnTo>
                <a:lnTo>
                  <a:pt x="33528" y="9144"/>
                </a:lnTo>
                <a:lnTo>
                  <a:pt x="35052" y="13716"/>
                </a:lnTo>
                <a:lnTo>
                  <a:pt x="35052" y="16764"/>
                </a:lnTo>
                <a:close/>
              </a:path>
              <a:path w="35560" h="41275">
                <a:moveTo>
                  <a:pt x="33528" y="35052"/>
                </a:moveTo>
                <a:lnTo>
                  <a:pt x="25908" y="35052"/>
                </a:lnTo>
                <a:lnTo>
                  <a:pt x="28956" y="33528"/>
                </a:lnTo>
                <a:lnTo>
                  <a:pt x="30480" y="33528"/>
                </a:lnTo>
                <a:lnTo>
                  <a:pt x="33528" y="32004"/>
                </a:lnTo>
                <a:lnTo>
                  <a:pt x="3352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7595" y="6269735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0"/>
                </a:moveTo>
                <a:lnTo>
                  <a:pt x="44196" y="0"/>
                </a:lnTo>
                <a:lnTo>
                  <a:pt x="44196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7595" y="5875020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0"/>
                </a:moveTo>
                <a:lnTo>
                  <a:pt x="44196" y="0"/>
                </a:lnTo>
                <a:lnTo>
                  <a:pt x="44196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7595" y="5478780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0"/>
                </a:moveTo>
                <a:lnTo>
                  <a:pt x="44196" y="0"/>
                </a:lnTo>
                <a:lnTo>
                  <a:pt x="44196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3983" y="4389120"/>
            <a:ext cx="6176010" cy="200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4880" y="6291071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44880" y="4389120"/>
            <a:ext cx="5859780" cy="0"/>
          </a:xfrm>
          <a:custGeom>
            <a:avLst/>
            <a:gdLst/>
            <a:ahLst/>
            <a:cxnLst/>
            <a:rect l="l" t="t" r="r" b="b"/>
            <a:pathLst>
              <a:path w="5859780">
                <a:moveTo>
                  <a:pt x="0" y="0"/>
                </a:moveTo>
                <a:lnTo>
                  <a:pt x="585978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87751" y="4282439"/>
            <a:ext cx="2577083" cy="83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7</Words>
  <Application>Microsoft Macintosh PowerPoint</Application>
  <PresentationFormat>Personnalisé</PresentationFormat>
  <Paragraphs>4</Paragraphs>
  <Slides>23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6" baseType="lpstr">
      <vt:lpstr>Calibri</vt:lpstr>
      <vt:lpstr>Office Theme</vt:lpstr>
      <vt:lpstr>Feuille de calcul Microsoft Excel prenant en charge les macros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outliers.pdf</dc:title>
  <dc:creator>d01730</dc:creator>
  <cp:lastModifiedBy>PONGO EKOUM Jacques-Olivier</cp:lastModifiedBy>
  <cp:revision>8</cp:revision>
  <dcterms:created xsi:type="dcterms:W3CDTF">2020-04-07T22:28:58Z</dcterms:created>
  <dcterms:modified xsi:type="dcterms:W3CDTF">2020-04-07T23:31:12Z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2020-04-08T00:00:00Z</vt:filetime>
  </property>
  <property fmtid="{D5CDD505-2E9C-101B-9397-08002B2CF9AE}" pid="3" name="LastSaved">
    <vt:filetime>2020-04-07T00:00:00Z</vt:filetime>
  </property>
</Properties>
</file>